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1.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2.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13.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14.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15.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16.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17.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18.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19.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20.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notesSlides/notesSlide21.xml" ContentType="application/vnd.openxmlformats-officedocument.presentationml.notesSlide+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notesSlides/notesSlide22.xml" ContentType="application/vnd.openxmlformats-officedocument.presentationml.notesSlide+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73" r:id="rId2"/>
    <p:sldId id="307" r:id="rId3"/>
    <p:sldId id="264" r:id="rId4"/>
    <p:sldId id="282" r:id="rId5"/>
    <p:sldId id="281" r:id="rId6"/>
    <p:sldId id="297" r:id="rId7"/>
    <p:sldId id="308" r:id="rId8"/>
    <p:sldId id="299" r:id="rId9"/>
    <p:sldId id="300" r:id="rId10"/>
    <p:sldId id="309" r:id="rId11"/>
    <p:sldId id="265" r:id="rId12"/>
    <p:sldId id="310" r:id="rId13"/>
    <p:sldId id="278" r:id="rId14"/>
    <p:sldId id="303" r:id="rId15"/>
    <p:sldId id="305" r:id="rId16"/>
    <p:sldId id="304" r:id="rId17"/>
    <p:sldId id="311" r:id="rId18"/>
    <p:sldId id="279" r:id="rId19"/>
    <p:sldId id="306" r:id="rId20"/>
    <p:sldId id="296" r:id="rId21"/>
    <p:sldId id="280" r:id="rId22"/>
    <p:sldId id="270"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6629"/>
    <a:srgbClr val="0051A2"/>
    <a:srgbClr val="2F5597"/>
    <a:srgbClr val="4472C4"/>
    <a:srgbClr val="538035"/>
    <a:srgbClr val="44546A"/>
    <a:srgbClr val="2E5598"/>
    <a:srgbClr val="A1B8E2"/>
    <a:srgbClr val="688FE5"/>
    <a:srgbClr val="2124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46"/>
    <p:restoredTop sz="75339" autoAdjust="0"/>
  </p:normalViewPr>
  <p:slideViewPr>
    <p:cSldViewPr snapToGrid="0" snapToObjects="1">
      <p:cViewPr varScale="1">
        <p:scale>
          <a:sx n="62" d="100"/>
          <a:sy n="62" d="100"/>
        </p:scale>
        <p:origin x="164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7A0269-5FC0-464A-836E-2165BDBA9EBE}" type="doc">
      <dgm:prSet loTypeId="urn:microsoft.com/office/officeart/2005/8/layout/chevron2" loCatId="" qsTypeId="urn:microsoft.com/office/officeart/2005/8/quickstyle/simple3" qsCatId="simple" csTypeId="urn:microsoft.com/office/officeart/2005/8/colors/accent1_2" csCatId="accent1" phldr="1"/>
      <dgm:spPr/>
      <dgm:t>
        <a:bodyPr/>
        <a:lstStyle/>
        <a:p>
          <a:endParaRPr lang="fr-FR"/>
        </a:p>
      </dgm:t>
    </dgm:pt>
    <dgm:pt modelId="{141B7C8C-0E41-334A-B41D-1FD33F645839}">
      <dgm:prSet phldrT="[Texte]"/>
      <dgm:spPr/>
      <dgm:t>
        <a:bodyPr/>
        <a:lstStyle/>
        <a:p>
          <a:r>
            <a:rPr lang="fr-FR" dirty="0"/>
            <a:t>1</a:t>
          </a:r>
        </a:p>
      </dgm:t>
    </dgm:pt>
    <dgm:pt modelId="{325C9522-37EF-2A4B-B535-D7E6B7C07E60}" type="parTrans" cxnId="{B73E700E-FB27-8648-AD06-6E7E3DAAB238}">
      <dgm:prSet/>
      <dgm:spPr/>
      <dgm:t>
        <a:bodyPr/>
        <a:lstStyle/>
        <a:p>
          <a:endParaRPr lang="fr-FR"/>
        </a:p>
      </dgm:t>
    </dgm:pt>
    <dgm:pt modelId="{6FBEB41A-EBCD-1746-9340-94F4E6261D43}" type="sibTrans" cxnId="{B73E700E-FB27-8648-AD06-6E7E3DAAB238}">
      <dgm:prSet/>
      <dgm:spPr/>
      <dgm:t>
        <a:bodyPr/>
        <a:lstStyle/>
        <a:p>
          <a:endParaRPr lang="fr-FR"/>
        </a:p>
      </dgm:t>
    </dgm:pt>
    <dgm:pt modelId="{F67FDDF4-70DE-E140-A6CC-65EE38E8A48E}">
      <dgm:prSet phldrT="[Texte]" custT="1"/>
      <dgm:spPr/>
      <dgm:t>
        <a:bodyPr/>
        <a:lstStyle/>
        <a:p>
          <a:r>
            <a:rPr lang="fr-FR" sz="4000" dirty="0"/>
            <a:t>Introduction</a:t>
          </a:r>
        </a:p>
      </dgm:t>
    </dgm:pt>
    <dgm:pt modelId="{A8F0BFB9-1AD1-8B43-BECE-C6EBCB4B6DF2}" type="parTrans" cxnId="{95417C4F-9752-1F4D-AFD0-11AC794A89B2}">
      <dgm:prSet/>
      <dgm:spPr/>
      <dgm:t>
        <a:bodyPr/>
        <a:lstStyle/>
        <a:p>
          <a:endParaRPr lang="fr-FR"/>
        </a:p>
      </dgm:t>
    </dgm:pt>
    <dgm:pt modelId="{12D0CB4E-A277-5E4C-A127-BC62A5CE49E8}" type="sibTrans" cxnId="{95417C4F-9752-1F4D-AFD0-11AC794A89B2}">
      <dgm:prSet/>
      <dgm:spPr/>
      <dgm:t>
        <a:bodyPr/>
        <a:lstStyle/>
        <a:p>
          <a:endParaRPr lang="fr-FR"/>
        </a:p>
      </dgm:t>
    </dgm:pt>
    <dgm:pt modelId="{695C565B-5ED2-3845-972F-5F18A8A0419E}">
      <dgm:prSet phldrT="[Texte]"/>
      <dgm:spPr/>
      <dgm:t>
        <a:bodyPr/>
        <a:lstStyle/>
        <a:p>
          <a:r>
            <a:rPr lang="fr-FR" dirty="0"/>
            <a:t>2</a:t>
          </a:r>
        </a:p>
      </dgm:t>
    </dgm:pt>
    <dgm:pt modelId="{2CDA5436-5EFD-0B4F-ACC6-65124E1BFD31}" type="parTrans" cxnId="{9F006708-328A-2F47-8072-2CEEB454FBC9}">
      <dgm:prSet/>
      <dgm:spPr/>
      <dgm:t>
        <a:bodyPr/>
        <a:lstStyle/>
        <a:p>
          <a:endParaRPr lang="fr-FR"/>
        </a:p>
      </dgm:t>
    </dgm:pt>
    <dgm:pt modelId="{D84BB34D-FCAD-6A40-BCCA-AF30F32157A0}" type="sibTrans" cxnId="{9F006708-328A-2F47-8072-2CEEB454FBC9}">
      <dgm:prSet/>
      <dgm:spPr/>
      <dgm:t>
        <a:bodyPr/>
        <a:lstStyle/>
        <a:p>
          <a:endParaRPr lang="fr-FR"/>
        </a:p>
      </dgm:t>
    </dgm:pt>
    <dgm:pt modelId="{BA8DA217-CA1E-044F-8924-0C3580310208}">
      <dgm:prSet phldrT="[Texte]" custT="1"/>
      <dgm:spPr/>
      <dgm:t>
        <a:bodyPr/>
        <a:lstStyle/>
        <a:p>
          <a:r>
            <a:rPr lang="fr-FR" sz="4000" dirty="0"/>
            <a:t>Matériel et méthode</a:t>
          </a:r>
        </a:p>
      </dgm:t>
    </dgm:pt>
    <dgm:pt modelId="{324F8999-D2A3-754E-B838-A9E45948C4B5}" type="parTrans" cxnId="{9C896B05-B7D9-384B-9C3B-2CEC1BE269F9}">
      <dgm:prSet/>
      <dgm:spPr/>
      <dgm:t>
        <a:bodyPr/>
        <a:lstStyle/>
        <a:p>
          <a:endParaRPr lang="fr-FR"/>
        </a:p>
      </dgm:t>
    </dgm:pt>
    <dgm:pt modelId="{D5724A12-6A38-6D43-8C5E-BF9E4109E21D}" type="sibTrans" cxnId="{9C896B05-B7D9-384B-9C3B-2CEC1BE269F9}">
      <dgm:prSet/>
      <dgm:spPr/>
      <dgm:t>
        <a:bodyPr/>
        <a:lstStyle/>
        <a:p>
          <a:endParaRPr lang="fr-FR"/>
        </a:p>
      </dgm:t>
    </dgm:pt>
    <dgm:pt modelId="{C56C8D35-D4B1-1E46-9657-C7CD1DF79BDA}">
      <dgm:prSet phldrT="[Texte]"/>
      <dgm:spPr/>
      <dgm:t>
        <a:bodyPr/>
        <a:lstStyle/>
        <a:p>
          <a:r>
            <a:rPr lang="fr-FR" dirty="0"/>
            <a:t>3</a:t>
          </a:r>
        </a:p>
      </dgm:t>
    </dgm:pt>
    <dgm:pt modelId="{8AD60D1D-E650-1B43-A7D2-DE42DC5A09A6}" type="parTrans" cxnId="{16DB109E-5979-F544-BF83-BD68F6D57D15}">
      <dgm:prSet/>
      <dgm:spPr/>
      <dgm:t>
        <a:bodyPr/>
        <a:lstStyle/>
        <a:p>
          <a:endParaRPr lang="fr-FR"/>
        </a:p>
      </dgm:t>
    </dgm:pt>
    <dgm:pt modelId="{C78882F8-20BA-AA44-8469-E389FFE03EE4}" type="sibTrans" cxnId="{16DB109E-5979-F544-BF83-BD68F6D57D15}">
      <dgm:prSet/>
      <dgm:spPr/>
      <dgm:t>
        <a:bodyPr/>
        <a:lstStyle/>
        <a:p>
          <a:endParaRPr lang="fr-FR"/>
        </a:p>
      </dgm:t>
    </dgm:pt>
    <dgm:pt modelId="{21A11331-C531-AB42-B38F-CACD2EDC3496}">
      <dgm:prSet phldrT="[Texte]" custT="1"/>
      <dgm:spPr/>
      <dgm:t>
        <a:bodyPr/>
        <a:lstStyle/>
        <a:p>
          <a:r>
            <a:rPr lang="fr-FR" sz="4000" dirty="0"/>
            <a:t>Résultats</a:t>
          </a:r>
        </a:p>
      </dgm:t>
    </dgm:pt>
    <dgm:pt modelId="{CA8CE1B1-0E45-9744-8EDA-5DDAA933343F}" type="parTrans" cxnId="{A210088D-996E-AE41-8A8E-CDC4587673E5}">
      <dgm:prSet/>
      <dgm:spPr/>
      <dgm:t>
        <a:bodyPr/>
        <a:lstStyle/>
        <a:p>
          <a:endParaRPr lang="fr-FR"/>
        </a:p>
      </dgm:t>
    </dgm:pt>
    <dgm:pt modelId="{732C5B5F-6B92-D64E-A894-9AC2D9D029C5}" type="sibTrans" cxnId="{A210088D-996E-AE41-8A8E-CDC4587673E5}">
      <dgm:prSet/>
      <dgm:spPr/>
      <dgm:t>
        <a:bodyPr/>
        <a:lstStyle/>
        <a:p>
          <a:endParaRPr lang="fr-FR"/>
        </a:p>
      </dgm:t>
    </dgm:pt>
    <dgm:pt modelId="{9AB28452-9462-8A48-AD33-4F876B8463ED}">
      <dgm:prSet phldrT="[Texte]"/>
      <dgm:spPr/>
      <dgm:t>
        <a:bodyPr/>
        <a:lstStyle/>
        <a:p>
          <a:r>
            <a:rPr lang="fr-FR" dirty="0"/>
            <a:t>4</a:t>
          </a:r>
        </a:p>
      </dgm:t>
    </dgm:pt>
    <dgm:pt modelId="{502C0CEB-3A35-2349-A2C9-4AD00F3FB63B}" type="parTrans" cxnId="{A7D8AD37-DADB-034F-9883-4A2CBE5E3B1B}">
      <dgm:prSet/>
      <dgm:spPr/>
      <dgm:t>
        <a:bodyPr/>
        <a:lstStyle/>
        <a:p>
          <a:endParaRPr lang="fr-FR"/>
        </a:p>
      </dgm:t>
    </dgm:pt>
    <dgm:pt modelId="{44227595-3AD4-8C4C-BF08-495AC97B5210}" type="sibTrans" cxnId="{A7D8AD37-DADB-034F-9883-4A2CBE5E3B1B}">
      <dgm:prSet/>
      <dgm:spPr/>
      <dgm:t>
        <a:bodyPr/>
        <a:lstStyle/>
        <a:p>
          <a:endParaRPr lang="fr-FR"/>
        </a:p>
      </dgm:t>
    </dgm:pt>
    <dgm:pt modelId="{73FEC086-3D9E-404C-94C9-F63272343E8F}">
      <dgm:prSet phldrT="[Texte]"/>
      <dgm:spPr/>
      <dgm:t>
        <a:bodyPr/>
        <a:lstStyle/>
        <a:p>
          <a:r>
            <a:rPr lang="fr-FR" dirty="0"/>
            <a:t>5</a:t>
          </a:r>
        </a:p>
      </dgm:t>
    </dgm:pt>
    <dgm:pt modelId="{3A7D9763-152D-5040-B038-7D069FFE0C14}" type="parTrans" cxnId="{CE87143E-BD7B-9047-A6B3-E117F1935B1A}">
      <dgm:prSet/>
      <dgm:spPr/>
      <dgm:t>
        <a:bodyPr/>
        <a:lstStyle/>
        <a:p>
          <a:endParaRPr lang="fr-FR"/>
        </a:p>
      </dgm:t>
    </dgm:pt>
    <dgm:pt modelId="{C4DCD579-A3EE-9A40-ADB1-23E4D13DA689}" type="sibTrans" cxnId="{CE87143E-BD7B-9047-A6B3-E117F1935B1A}">
      <dgm:prSet/>
      <dgm:spPr/>
      <dgm:t>
        <a:bodyPr/>
        <a:lstStyle/>
        <a:p>
          <a:endParaRPr lang="fr-FR"/>
        </a:p>
      </dgm:t>
    </dgm:pt>
    <dgm:pt modelId="{38A548B6-D332-5240-A277-B64ED5B491EF}">
      <dgm:prSet phldrT="[Texte]" custT="1"/>
      <dgm:spPr/>
      <dgm:t>
        <a:bodyPr/>
        <a:lstStyle/>
        <a:p>
          <a:r>
            <a:rPr lang="fr-FR" sz="4000" dirty="0"/>
            <a:t>Discussion</a:t>
          </a:r>
        </a:p>
      </dgm:t>
    </dgm:pt>
    <dgm:pt modelId="{E2DA719F-D016-9A41-8437-9370168D93B7}" type="parTrans" cxnId="{A8C3E73D-1087-6947-97F0-73DBBE1C55ED}">
      <dgm:prSet/>
      <dgm:spPr/>
      <dgm:t>
        <a:bodyPr/>
        <a:lstStyle/>
        <a:p>
          <a:endParaRPr lang="fr-FR"/>
        </a:p>
      </dgm:t>
    </dgm:pt>
    <dgm:pt modelId="{0068E549-0EFB-5F43-8C32-42EED269AE5A}" type="sibTrans" cxnId="{A8C3E73D-1087-6947-97F0-73DBBE1C55ED}">
      <dgm:prSet/>
      <dgm:spPr/>
      <dgm:t>
        <a:bodyPr/>
        <a:lstStyle/>
        <a:p>
          <a:endParaRPr lang="fr-FR"/>
        </a:p>
      </dgm:t>
    </dgm:pt>
    <dgm:pt modelId="{30BDE19E-3CE3-A140-B7F2-3A0443B23D8F}">
      <dgm:prSet phldrT="[Texte]" custT="1"/>
      <dgm:spPr/>
      <dgm:t>
        <a:bodyPr/>
        <a:lstStyle/>
        <a:p>
          <a:r>
            <a:rPr lang="fr-FR" sz="4000" dirty="0"/>
            <a:t>Conclusion</a:t>
          </a:r>
        </a:p>
      </dgm:t>
    </dgm:pt>
    <dgm:pt modelId="{A51D94DE-CD5F-0543-96A0-F5E16245DA23}" type="parTrans" cxnId="{87716776-2B5B-0749-9C62-9FF31F49DFEC}">
      <dgm:prSet/>
      <dgm:spPr/>
      <dgm:t>
        <a:bodyPr/>
        <a:lstStyle/>
        <a:p>
          <a:endParaRPr lang="fr-FR"/>
        </a:p>
      </dgm:t>
    </dgm:pt>
    <dgm:pt modelId="{CD6BBCCE-89A7-EA4A-8AB6-7667EE7D1A08}" type="sibTrans" cxnId="{87716776-2B5B-0749-9C62-9FF31F49DFEC}">
      <dgm:prSet/>
      <dgm:spPr/>
      <dgm:t>
        <a:bodyPr/>
        <a:lstStyle/>
        <a:p>
          <a:endParaRPr lang="fr-FR"/>
        </a:p>
      </dgm:t>
    </dgm:pt>
    <dgm:pt modelId="{737BD913-537A-6A43-821A-3AD6A05993DA}" type="pres">
      <dgm:prSet presAssocID="{4F7A0269-5FC0-464A-836E-2165BDBA9EBE}" presName="linearFlow" presStyleCnt="0">
        <dgm:presLayoutVars>
          <dgm:dir/>
          <dgm:animLvl val="lvl"/>
          <dgm:resizeHandles val="exact"/>
        </dgm:presLayoutVars>
      </dgm:prSet>
      <dgm:spPr/>
    </dgm:pt>
    <dgm:pt modelId="{1F4B2F71-B034-7049-93BA-EE01F38D7325}" type="pres">
      <dgm:prSet presAssocID="{141B7C8C-0E41-334A-B41D-1FD33F645839}" presName="composite" presStyleCnt="0"/>
      <dgm:spPr/>
    </dgm:pt>
    <dgm:pt modelId="{0B37F906-3661-E54C-91CE-E792D0065EFD}" type="pres">
      <dgm:prSet presAssocID="{141B7C8C-0E41-334A-B41D-1FD33F645839}" presName="parentText" presStyleLbl="alignNode1" presStyleIdx="0" presStyleCnt="5">
        <dgm:presLayoutVars>
          <dgm:chMax val="1"/>
          <dgm:bulletEnabled val="1"/>
        </dgm:presLayoutVars>
      </dgm:prSet>
      <dgm:spPr/>
    </dgm:pt>
    <dgm:pt modelId="{2EAE7D67-2071-9A42-9495-E5C02824353A}" type="pres">
      <dgm:prSet presAssocID="{141B7C8C-0E41-334A-B41D-1FD33F645839}" presName="descendantText" presStyleLbl="alignAcc1" presStyleIdx="0" presStyleCnt="5">
        <dgm:presLayoutVars>
          <dgm:bulletEnabled val="1"/>
        </dgm:presLayoutVars>
      </dgm:prSet>
      <dgm:spPr/>
    </dgm:pt>
    <dgm:pt modelId="{61387494-08DE-364D-9448-32B8A349F6F9}" type="pres">
      <dgm:prSet presAssocID="{6FBEB41A-EBCD-1746-9340-94F4E6261D43}" presName="sp" presStyleCnt="0"/>
      <dgm:spPr/>
    </dgm:pt>
    <dgm:pt modelId="{20184684-F8C8-2149-8C3D-8E14DD649A40}" type="pres">
      <dgm:prSet presAssocID="{695C565B-5ED2-3845-972F-5F18A8A0419E}" presName="composite" presStyleCnt="0"/>
      <dgm:spPr/>
    </dgm:pt>
    <dgm:pt modelId="{86458A7E-E95C-1746-878A-5855FCC9640A}" type="pres">
      <dgm:prSet presAssocID="{695C565B-5ED2-3845-972F-5F18A8A0419E}" presName="parentText" presStyleLbl="alignNode1" presStyleIdx="1" presStyleCnt="5">
        <dgm:presLayoutVars>
          <dgm:chMax val="1"/>
          <dgm:bulletEnabled val="1"/>
        </dgm:presLayoutVars>
      </dgm:prSet>
      <dgm:spPr/>
    </dgm:pt>
    <dgm:pt modelId="{AAE24FE1-ED24-1D42-9B25-28ACB69EB970}" type="pres">
      <dgm:prSet presAssocID="{695C565B-5ED2-3845-972F-5F18A8A0419E}" presName="descendantText" presStyleLbl="alignAcc1" presStyleIdx="1" presStyleCnt="5">
        <dgm:presLayoutVars>
          <dgm:bulletEnabled val="1"/>
        </dgm:presLayoutVars>
      </dgm:prSet>
      <dgm:spPr/>
    </dgm:pt>
    <dgm:pt modelId="{1EF440C0-9394-C342-9679-C280BC1F8E12}" type="pres">
      <dgm:prSet presAssocID="{D84BB34D-FCAD-6A40-BCCA-AF30F32157A0}" presName="sp" presStyleCnt="0"/>
      <dgm:spPr/>
    </dgm:pt>
    <dgm:pt modelId="{13676E93-F4F9-ED47-978E-A28FA3037C13}" type="pres">
      <dgm:prSet presAssocID="{C56C8D35-D4B1-1E46-9657-C7CD1DF79BDA}" presName="composite" presStyleCnt="0"/>
      <dgm:spPr/>
    </dgm:pt>
    <dgm:pt modelId="{7C51ADE4-1FAD-A94B-93D2-C61FAA1A2779}" type="pres">
      <dgm:prSet presAssocID="{C56C8D35-D4B1-1E46-9657-C7CD1DF79BDA}" presName="parentText" presStyleLbl="alignNode1" presStyleIdx="2" presStyleCnt="5">
        <dgm:presLayoutVars>
          <dgm:chMax val="1"/>
          <dgm:bulletEnabled val="1"/>
        </dgm:presLayoutVars>
      </dgm:prSet>
      <dgm:spPr/>
    </dgm:pt>
    <dgm:pt modelId="{2CC39773-F884-5D42-9D42-AA7B4FED9B67}" type="pres">
      <dgm:prSet presAssocID="{C56C8D35-D4B1-1E46-9657-C7CD1DF79BDA}" presName="descendantText" presStyleLbl="alignAcc1" presStyleIdx="2" presStyleCnt="5">
        <dgm:presLayoutVars>
          <dgm:bulletEnabled val="1"/>
        </dgm:presLayoutVars>
      </dgm:prSet>
      <dgm:spPr/>
    </dgm:pt>
    <dgm:pt modelId="{E997A8AB-E38C-A443-9B59-841DD1BFAC36}" type="pres">
      <dgm:prSet presAssocID="{C78882F8-20BA-AA44-8469-E389FFE03EE4}" presName="sp" presStyleCnt="0"/>
      <dgm:spPr/>
    </dgm:pt>
    <dgm:pt modelId="{26A6323E-D210-A14B-AFC5-DF0EE2F4BD8B}" type="pres">
      <dgm:prSet presAssocID="{9AB28452-9462-8A48-AD33-4F876B8463ED}" presName="composite" presStyleCnt="0"/>
      <dgm:spPr/>
    </dgm:pt>
    <dgm:pt modelId="{ADCE5614-2398-C549-B336-449E8CAE5D1D}" type="pres">
      <dgm:prSet presAssocID="{9AB28452-9462-8A48-AD33-4F876B8463ED}" presName="parentText" presStyleLbl="alignNode1" presStyleIdx="3" presStyleCnt="5">
        <dgm:presLayoutVars>
          <dgm:chMax val="1"/>
          <dgm:bulletEnabled val="1"/>
        </dgm:presLayoutVars>
      </dgm:prSet>
      <dgm:spPr/>
    </dgm:pt>
    <dgm:pt modelId="{7293B72D-834B-6246-9AE1-0B4F8E981C77}" type="pres">
      <dgm:prSet presAssocID="{9AB28452-9462-8A48-AD33-4F876B8463ED}" presName="descendantText" presStyleLbl="alignAcc1" presStyleIdx="3" presStyleCnt="5">
        <dgm:presLayoutVars>
          <dgm:bulletEnabled val="1"/>
        </dgm:presLayoutVars>
      </dgm:prSet>
      <dgm:spPr/>
    </dgm:pt>
    <dgm:pt modelId="{20DE94CE-59F3-CD4B-8A05-2F9AA41E5D1B}" type="pres">
      <dgm:prSet presAssocID="{44227595-3AD4-8C4C-BF08-495AC97B5210}" presName="sp" presStyleCnt="0"/>
      <dgm:spPr/>
    </dgm:pt>
    <dgm:pt modelId="{5E4DB99A-CCF4-3F43-B40C-75A40EA34A3C}" type="pres">
      <dgm:prSet presAssocID="{73FEC086-3D9E-404C-94C9-F63272343E8F}" presName="composite" presStyleCnt="0"/>
      <dgm:spPr/>
    </dgm:pt>
    <dgm:pt modelId="{B6F68FC3-2947-3845-A3E4-FD93894FFD65}" type="pres">
      <dgm:prSet presAssocID="{73FEC086-3D9E-404C-94C9-F63272343E8F}" presName="parentText" presStyleLbl="alignNode1" presStyleIdx="4" presStyleCnt="5">
        <dgm:presLayoutVars>
          <dgm:chMax val="1"/>
          <dgm:bulletEnabled val="1"/>
        </dgm:presLayoutVars>
      </dgm:prSet>
      <dgm:spPr/>
    </dgm:pt>
    <dgm:pt modelId="{F9B80E0D-5646-7A43-8580-16D2E8F73892}" type="pres">
      <dgm:prSet presAssocID="{73FEC086-3D9E-404C-94C9-F63272343E8F}" presName="descendantText" presStyleLbl="alignAcc1" presStyleIdx="4" presStyleCnt="5">
        <dgm:presLayoutVars>
          <dgm:bulletEnabled val="1"/>
        </dgm:presLayoutVars>
      </dgm:prSet>
      <dgm:spPr/>
    </dgm:pt>
  </dgm:ptLst>
  <dgm:cxnLst>
    <dgm:cxn modelId="{9C896B05-B7D9-384B-9C3B-2CEC1BE269F9}" srcId="{695C565B-5ED2-3845-972F-5F18A8A0419E}" destId="{BA8DA217-CA1E-044F-8924-0C3580310208}" srcOrd="0" destOrd="0" parTransId="{324F8999-D2A3-754E-B838-A9E45948C4B5}" sibTransId="{D5724A12-6A38-6D43-8C5E-BF9E4109E21D}"/>
    <dgm:cxn modelId="{9F006708-328A-2F47-8072-2CEEB454FBC9}" srcId="{4F7A0269-5FC0-464A-836E-2165BDBA9EBE}" destId="{695C565B-5ED2-3845-972F-5F18A8A0419E}" srcOrd="1" destOrd="0" parTransId="{2CDA5436-5EFD-0B4F-ACC6-65124E1BFD31}" sibTransId="{D84BB34D-FCAD-6A40-BCCA-AF30F32157A0}"/>
    <dgm:cxn modelId="{B73E700E-FB27-8648-AD06-6E7E3DAAB238}" srcId="{4F7A0269-5FC0-464A-836E-2165BDBA9EBE}" destId="{141B7C8C-0E41-334A-B41D-1FD33F645839}" srcOrd="0" destOrd="0" parTransId="{325C9522-37EF-2A4B-B535-D7E6B7C07E60}" sibTransId="{6FBEB41A-EBCD-1746-9340-94F4E6261D43}"/>
    <dgm:cxn modelId="{A7D8AD37-DADB-034F-9883-4A2CBE5E3B1B}" srcId="{4F7A0269-5FC0-464A-836E-2165BDBA9EBE}" destId="{9AB28452-9462-8A48-AD33-4F876B8463ED}" srcOrd="3" destOrd="0" parTransId="{502C0CEB-3A35-2349-A2C9-4AD00F3FB63B}" sibTransId="{44227595-3AD4-8C4C-BF08-495AC97B5210}"/>
    <dgm:cxn modelId="{40B52139-CAF0-F34C-BF74-F5F67EEC3FA8}" type="presOf" srcId="{73FEC086-3D9E-404C-94C9-F63272343E8F}" destId="{B6F68FC3-2947-3845-A3E4-FD93894FFD65}" srcOrd="0" destOrd="0" presId="urn:microsoft.com/office/officeart/2005/8/layout/chevron2"/>
    <dgm:cxn modelId="{A8C3E73D-1087-6947-97F0-73DBBE1C55ED}" srcId="{9AB28452-9462-8A48-AD33-4F876B8463ED}" destId="{38A548B6-D332-5240-A277-B64ED5B491EF}" srcOrd="0" destOrd="0" parTransId="{E2DA719F-D016-9A41-8437-9370168D93B7}" sibTransId="{0068E549-0EFB-5F43-8C32-42EED269AE5A}"/>
    <dgm:cxn modelId="{CE87143E-BD7B-9047-A6B3-E117F1935B1A}" srcId="{4F7A0269-5FC0-464A-836E-2165BDBA9EBE}" destId="{73FEC086-3D9E-404C-94C9-F63272343E8F}" srcOrd="4" destOrd="0" parTransId="{3A7D9763-152D-5040-B038-7D069FFE0C14}" sibTransId="{C4DCD579-A3EE-9A40-ADB1-23E4D13DA689}"/>
    <dgm:cxn modelId="{6BFACE5E-A0B0-A740-8111-B1397C4A6192}" type="presOf" srcId="{30BDE19E-3CE3-A140-B7F2-3A0443B23D8F}" destId="{F9B80E0D-5646-7A43-8580-16D2E8F73892}" srcOrd="0" destOrd="0" presId="urn:microsoft.com/office/officeart/2005/8/layout/chevron2"/>
    <dgm:cxn modelId="{971E9761-B193-C749-B664-BD3A4092027E}" type="presOf" srcId="{C56C8D35-D4B1-1E46-9657-C7CD1DF79BDA}" destId="{7C51ADE4-1FAD-A94B-93D2-C61FAA1A2779}" srcOrd="0" destOrd="0" presId="urn:microsoft.com/office/officeart/2005/8/layout/chevron2"/>
    <dgm:cxn modelId="{95417C4F-9752-1F4D-AFD0-11AC794A89B2}" srcId="{141B7C8C-0E41-334A-B41D-1FD33F645839}" destId="{F67FDDF4-70DE-E140-A6CC-65EE38E8A48E}" srcOrd="0" destOrd="0" parTransId="{A8F0BFB9-1AD1-8B43-BECE-C6EBCB4B6DF2}" sibTransId="{12D0CB4E-A277-5E4C-A127-BC62A5CE49E8}"/>
    <dgm:cxn modelId="{27824C51-9215-8D45-9A6E-786AFED0B707}" type="presOf" srcId="{F67FDDF4-70DE-E140-A6CC-65EE38E8A48E}" destId="{2EAE7D67-2071-9A42-9495-E5C02824353A}" srcOrd="0" destOrd="0" presId="urn:microsoft.com/office/officeart/2005/8/layout/chevron2"/>
    <dgm:cxn modelId="{6F604375-9415-8B40-B8C4-2EC87E71041D}" type="presOf" srcId="{695C565B-5ED2-3845-972F-5F18A8A0419E}" destId="{86458A7E-E95C-1746-878A-5855FCC9640A}" srcOrd="0" destOrd="0" presId="urn:microsoft.com/office/officeart/2005/8/layout/chevron2"/>
    <dgm:cxn modelId="{87716776-2B5B-0749-9C62-9FF31F49DFEC}" srcId="{73FEC086-3D9E-404C-94C9-F63272343E8F}" destId="{30BDE19E-3CE3-A140-B7F2-3A0443B23D8F}" srcOrd="0" destOrd="0" parTransId="{A51D94DE-CD5F-0543-96A0-F5E16245DA23}" sibTransId="{CD6BBCCE-89A7-EA4A-8AB6-7667EE7D1A08}"/>
    <dgm:cxn modelId="{A210088D-996E-AE41-8A8E-CDC4587673E5}" srcId="{C56C8D35-D4B1-1E46-9657-C7CD1DF79BDA}" destId="{21A11331-C531-AB42-B38F-CACD2EDC3496}" srcOrd="0" destOrd="0" parTransId="{CA8CE1B1-0E45-9744-8EDA-5DDAA933343F}" sibTransId="{732C5B5F-6B92-D64E-A894-9AC2D9D029C5}"/>
    <dgm:cxn modelId="{09F0A196-8D8A-8948-AF87-F06D2BF92B3C}" type="presOf" srcId="{38A548B6-D332-5240-A277-B64ED5B491EF}" destId="{7293B72D-834B-6246-9AE1-0B4F8E981C77}" srcOrd="0" destOrd="0" presId="urn:microsoft.com/office/officeart/2005/8/layout/chevron2"/>
    <dgm:cxn modelId="{16DB109E-5979-F544-BF83-BD68F6D57D15}" srcId="{4F7A0269-5FC0-464A-836E-2165BDBA9EBE}" destId="{C56C8D35-D4B1-1E46-9657-C7CD1DF79BDA}" srcOrd="2" destOrd="0" parTransId="{8AD60D1D-E650-1B43-A7D2-DE42DC5A09A6}" sibTransId="{C78882F8-20BA-AA44-8469-E389FFE03EE4}"/>
    <dgm:cxn modelId="{7CDC43B0-DCE9-E244-8F61-E68188560540}" type="presOf" srcId="{4F7A0269-5FC0-464A-836E-2165BDBA9EBE}" destId="{737BD913-537A-6A43-821A-3AD6A05993DA}" srcOrd="0" destOrd="0" presId="urn:microsoft.com/office/officeart/2005/8/layout/chevron2"/>
    <dgm:cxn modelId="{9B08FDB8-641B-E549-8DCB-7BB5819D64EF}" type="presOf" srcId="{21A11331-C531-AB42-B38F-CACD2EDC3496}" destId="{2CC39773-F884-5D42-9D42-AA7B4FED9B67}" srcOrd="0" destOrd="0" presId="urn:microsoft.com/office/officeart/2005/8/layout/chevron2"/>
    <dgm:cxn modelId="{7346EEC3-3EB6-424A-B3F4-0EAC9C3CE22D}" type="presOf" srcId="{9AB28452-9462-8A48-AD33-4F876B8463ED}" destId="{ADCE5614-2398-C549-B336-449E8CAE5D1D}" srcOrd="0" destOrd="0" presId="urn:microsoft.com/office/officeart/2005/8/layout/chevron2"/>
    <dgm:cxn modelId="{DEE5B0CA-A8CF-9A46-A37A-3D5F3C1CFAFA}" type="presOf" srcId="{BA8DA217-CA1E-044F-8924-0C3580310208}" destId="{AAE24FE1-ED24-1D42-9B25-28ACB69EB970}" srcOrd="0" destOrd="0" presId="urn:microsoft.com/office/officeart/2005/8/layout/chevron2"/>
    <dgm:cxn modelId="{7A5083CB-064E-3B48-A69E-7BD09CBB2E78}" type="presOf" srcId="{141B7C8C-0E41-334A-B41D-1FD33F645839}" destId="{0B37F906-3661-E54C-91CE-E792D0065EFD}" srcOrd="0" destOrd="0" presId="urn:microsoft.com/office/officeart/2005/8/layout/chevron2"/>
    <dgm:cxn modelId="{1690ED87-E6F0-2245-BE2A-87CB12F3FA3B}" type="presParOf" srcId="{737BD913-537A-6A43-821A-3AD6A05993DA}" destId="{1F4B2F71-B034-7049-93BA-EE01F38D7325}" srcOrd="0" destOrd="0" presId="urn:microsoft.com/office/officeart/2005/8/layout/chevron2"/>
    <dgm:cxn modelId="{106AE01F-0413-514E-A422-CB36912E9F89}" type="presParOf" srcId="{1F4B2F71-B034-7049-93BA-EE01F38D7325}" destId="{0B37F906-3661-E54C-91CE-E792D0065EFD}" srcOrd="0" destOrd="0" presId="urn:microsoft.com/office/officeart/2005/8/layout/chevron2"/>
    <dgm:cxn modelId="{487946A4-EC2C-2E49-B536-59735FDFE082}" type="presParOf" srcId="{1F4B2F71-B034-7049-93BA-EE01F38D7325}" destId="{2EAE7D67-2071-9A42-9495-E5C02824353A}" srcOrd="1" destOrd="0" presId="urn:microsoft.com/office/officeart/2005/8/layout/chevron2"/>
    <dgm:cxn modelId="{C6E997A8-4CFE-A147-8BFC-A74B748D06CF}" type="presParOf" srcId="{737BD913-537A-6A43-821A-3AD6A05993DA}" destId="{61387494-08DE-364D-9448-32B8A349F6F9}" srcOrd="1" destOrd="0" presId="urn:microsoft.com/office/officeart/2005/8/layout/chevron2"/>
    <dgm:cxn modelId="{CDBB46FA-1CD2-6644-BDCD-2ACB630F8AD0}" type="presParOf" srcId="{737BD913-537A-6A43-821A-3AD6A05993DA}" destId="{20184684-F8C8-2149-8C3D-8E14DD649A40}" srcOrd="2" destOrd="0" presId="urn:microsoft.com/office/officeart/2005/8/layout/chevron2"/>
    <dgm:cxn modelId="{67098B66-3B4C-B147-BEC7-71C3BAAAE7C2}" type="presParOf" srcId="{20184684-F8C8-2149-8C3D-8E14DD649A40}" destId="{86458A7E-E95C-1746-878A-5855FCC9640A}" srcOrd="0" destOrd="0" presId="urn:microsoft.com/office/officeart/2005/8/layout/chevron2"/>
    <dgm:cxn modelId="{526DD6EF-2C57-2C48-BF21-72C0EE584258}" type="presParOf" srcId="{20184684-F8C8-2149-8C3D-8E14DD649A40}" destId="{AAE24FE1-ED24-1D42-9B25-28ACB69EB970}" srcOrd="1" destOrd="0" presId="urn:microsoft.com/office/officeart/2005/8/layout/chevron2"/>
    <dgm:cxn modelId="{495E6A01-B67E-A448-8FA2-213B6920A67E}" type="presParOf" srcId="{737BD913-537A-6A43-821A-3AD6A05993DA}" destId="{1EF440C0-9394-C342-9679-C280BC1F8E12}" srcOrd="3" destOrd="0" presId="urn:microsoft.com/office/officeart/2005/8/layout/chevron2"/>
    <dgm:cxn modelId="{2BF0B31F-6B40-4D42-9C14-42B573C09E7B}" type="presParOf" srcId="{737BD913-537A-6A43-821A-3AD6A05993DA}" destId="{13676E93-F4F9-ED47-978E-A28FA3037C13}" srcOrd="4" destOrd="0" presId="urn:microsoft.com/office/officeart/2005/8/layout/chevron2"/>
    <dgm:cxn modelId="{60C0792B-E788-D246-9238-66ABF2540304}" type="presParOf" srcId="{13676E93-F4F9-ED47-978E-A28FA3037C13}" destId="{7C51ADE4-1FAD-A94B-93D2-C61FAA1A2779}" srcOrd="0" destOrd="0" presId="urn:microsoft.com/office/officeart/2005/8/layout/chevron2"/>
    <dgm:cxn modelId="{5351259C-7836-A24B-B5B6-EF16F1B6C8B6}" type="presParOf" srcId="{13676E93-F4F9-ED47-978E-A28FA3037C13}" destId="{2CC39773-F884-5D42-9D42-AA7B4FED9B67}" srcOrd="1" destOrd="0" presId="urn:microsoft.com/office/officeart/2005/8/layout/chevron2"/>
    <dgm:cxn modelId="{067AD854-442F-A94A-A458-8479CC96799C}" type="presParOf" srcId="{737BD913-537A-6A43-821A-3AD6A05993DA}" destId="{E997A8AB-E38C-A443-9B59-841DD1BFAC36}" srcOrd="5" destOrd="0" presId="urn:microsoft.com/office/officeart/2005/8/layout/chevron2"/>
    <dgm:cxn modelId="{5A3EC5A0-61BE-6E47-9C39-0235DED44475}" type="presParOf" srcId="{737BD913-537A-6A43-821A-3AD6A05993DA}" destId="{26A6323E-D210-A14B-AFC5-DF0EE2F4BD8B}" srcOrd="6" destOrd="0" presId="urn:microsoft.com/office/officeart/2005/8/layout/chevron2"/>
    <dgm:cxn modelId="{DF72C1E2-6601-B54A-8354-3386ED0D22D7}" type="presParOf" srcId="{26A6323E-D210-A14B-AFC5-DF0EE2F4BD8B}" destId="{ADCE5614-2398-C549-B336-449E8CAE5D1D}" srcOrd="0" destOrd="0" presId="urn:microsoft.com/office/officeart/2005/8/layout/chevron2"/>
    <dgm:cxn modelId="{67750F50-8910-9A4B-B0C2-314262F8F55E}" type="presParOf" srcId="{26A6323E-D210-A14B-AFC5-DF0EE2F4BD8B}" destId="{7293B72D-834B-6246-9AE1-0B4F8E981C77}" srcOrd="1" destOrd="0" presId="urn:microsoft.com/office/officeart/2005/8/layout/chevron2"/>
    <dgm:cxn modelId="{19549244-3F81-6342-A2DC-BF4F8DCF2ACF}" type="presParOf" srcId="{737BD913-537A-6A43-821A-3AD6A05993DA}" destId="{20DE94CE-59F3-CD4B-8A05-2F9AA41E5D1B}" srcOrd="7" destOrd="0" presId="urn:microsoft.com/office/officeart/2005/8/layout/chevron2"/>
    <dgm:cxn modelId="{4BE12AFF-0411-B24E-AB62-6A9B626544D0}" type="presParOf" srcId="{737BD913-537A-6A43-821A-3AD6A05993DA}" destId="{5E4DB99A-CCF4-3F43-B40C-75A40EA34A3C}" srcOrd="8" destOrd="0" presId="urn:microsoft.com/office/officeart/2005/8/layout/chevron2"/>
    <dgm:cxn modelId="{A5BFDE65-A56F-9E44-B901-D5B7ED8217AA}" type="presParOf" srcId="{5E4DB99A-CCF4-3F43-B40C-75A40EA34A3C}" destId="{B6F68FC3-2947-3845-A3E4-FD93894FFD65}" srcOrd="0" destOrd="0" presId="urn:microsoft.com/office/officeart/2005/8/layout/chevron2"/>
    <dgm:cxn modelId="{0D23B3FA-2C85-B64D-9E80-994BD3E745A4}" type="presParOf" srcId="{5E4DB99A-CCF4-3F43-B40C-75A40EA34A3C}" destId="{F9B80E0D-5646-7A43-8580-16D2E8F7389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8ACC7F4-B124-EC47-8259-C71A7F280BFA}" type="doc">
      <dgm:prSet loTypeId="urn:microsoft.com/office/officeart/2005/8/layout/chevron1" loCatId="" qsTypeId="urn:microsoft.com/office/officeart/2005/8/quickstyle/simple2" qsCatId="simple" csTypeId="urn:microsoft.com/office/officeart/2005/8/colors/accent1_2" csCatId="accent1" phldr="1"/>
      <dgm:spPr/>
    </dgm:pt>
    <dgm:pt modelId="{FE89438A-B6E8-4548-92DC-4034B1326F15}">
      <dgm:prSet phldrT="[Texte]" custT="1"/>
      <dgm:spPr>
        <a:solidFill>
          <a:schemeClr val="accent2">
            <a:lumMod val="50000"/>
          </a:schemeClr>
        </a:solidFill>
      </dgm:spPr>
      <dgm:t>
        <a:bodyPr/>
        <a:lstStyle/>
        <a:p>
          <a:r>
            <a:rPr lang="fr-FR" sz="1600" b="0" dirty="0"/>
            <a:t>Patients</a:t>
          </a:r>
        </a:p>
      </dgm:t>
    </dgm:pt>
    <dgm:pt modelId="{CFE621E2-E093-194C-BBAC-ABD915501496}" type="parTrans" cxnId="{84601892-61BB-E245-961B-11D64EDB8851}">
      <dgm:prSet/>
      <dgm:spPr/>
      <dgm:t>
        <a:bodyPr/>
        <a:lstStyle/>
        <a:p>
          <a:endParaRPr lang="fr-FR" sz="1200"/>
        </a:p>
      </dgm:t>
    </dgm:pt>
    <dgm:pt modelId="{F755DCE5-5908-3A4D-97F5-F7BCE51CEFA4}" type="sibTrans" cxnId="{84601892-61BB-E245-961B-11D64EDB8851}">
      <dgm:prSet/>
      <dgm:spPr/>
      <dgm:t>
        <a:bodyPr/>
        <a:lstStyle/>
        <a:p>
          <a:endParaRPr lang="fr-FR" sz="1200"/>
        </a:p>
      </dgm:t>
    </dgm:pt>
    <dgm:pt modelId="{AE406D60-E6CF-D94A-A68C-13CEFD8D5E5E}">
      <dgm:prSet phldrT="[Texte]" custT="1"/>
      <dgm:spPr>
        <a:solidFill>
          <a:schemeClr val="accent1">
            <a:hueOff val="0"/>
            <a:satOff val="0"/>
            <a:lumOff val="0"/>
            <a:alpha val="50118"/>
          </a:schemeClr>
        </a:solidFill>
      </dgm:spPr>
      <dgm:t>
        <a:bodyPr/>
        <a:lstStyle/>
        <a:p>
          <a:r>
            <a:rPr lang="fr-FR" sz="1200" dirty="0"/>
            <a:t>Objectifs</a:t>
          </a:r>
        </a:p>
      </dgm:t>
    </dgm:pt>
    <dgm:pt modelId="{DE9D849F-DFFB-DC45-A3F4-A4D5770C8ACF}" type="parTrans" cxnId="{256F0FDE-F6A0-2645-9E9B-AD0F4F845DE9}">
      <dgm:prSet/>
      <dgm:spPr/>
      <dgm:t>
        <a:bodyPr/>
        <a:lstStyle/>
        <a:p>
          <a:endParaRPr lang="fr-FR"/>
        </a:p>
      </dgm:t>
    </dgm:pt>
    <dgm:pt modelId="{72480A6E-DC6A-5446-8E46-72FF70206144}" type="sibTrans" cxnId="{256F0FDE-F6A0-2645-9E9B-AD0F4F845DE9}">
      <dgm:prSet/>
      <dgm:spPr/>
      <dgm:t>
        <a:bodyPr/>
        <a:lstStyle/>
        <a:p>
          <a:endParaRPr lang="fr-FR"/>
        </a:p>
      </dgm:t>
    </dgm:pt>
    <dgm:pt modelId="{AEB035A5-CE9E-E143-813E-73831240D5E5}">
      <dgm:prSet phldrT="[Texte]" custT="1"/>
      <dgm:spPr>
        <a:solidFill>
          <a:schemeClr val="accent1">
            <a:hueOff val="0"/>
            <a:satOff val="0"/>
            <a:lumOff val="0"/>
            <a:alpha val="50118"/>
          </a:schemeClr>
        </a:solidFill>
      </dgm:spPr>
      <dgm:t>
        <a:bodyPr/>
        <a:lstStyle/>
        <a:p>
          <a:r>
            <a:rPr lang="fr-FR" sz="1200" dirty="0"/>
            <a:t>Chirurgiens</a:t>
          </a:r>
        </a:p>
      </dgm:t>
    </dgm:pt>
    <dgm:pt modelId="{DD62D431-77A0-8F46-818D-BA3D28AEEF60}" type="parTrans" cxnId="{F5B388E7-E6C4-4A44-BE77-09D513D41243}">
      <dgm:prSet/>
      <dgm:spPr/>
      <dgm:t>
        <a:bodyPr/>
        <a:lstStyle/>
        <a:p>
          <a:endParaRPr lang="fr-FR"/>
        </a:p>
      </dgm:t>
    </dgm:pt>
    <dgm:pt modelId="{FF3FD720-ABBF-2C4F-B6F1-C0543E1D9D39}" type="sibTrans" cxnId="{F5B388E7-E6C4-4A44-BE77-09D513D41243}">
      <dgm:prSet/>
      <dgm:spPr/>
      <dgm:t>
        <a:bodyPr/>
        <a:lstStyle/>
        <a:p>
          <a:endParaRPr lang="fr-FR"/>
        </a:p>
      </dgm:t>
    </dgm:pt>
    <dgm:pt modelId="{5ED52D75-D721-8540-A153-B01B66BFC8DB}">
      <dgm:prSet phldrT="[Texte]" custT="1"/>
      <dgm:spPr>
        <a:solidFill>
          <a:schemeClr val="accent1">
            <a:hueOff val="0"/>
            <a:satOff val="0"/>
            <a:lumOff val="0"/>
            <a:alpha val="50118"/>
          </a:schemeClr>
        </a:solidFill>
      </dgm:spPr>
      <dgm:t>
        <a:bodyPr/>
        <a:lstStyle/>
        <a:p>
          <a:r>
            <a:rPr lang="fr-FR" sz="1200" dirty="0"/>
            <a:t>Design de l’étude</a:t>
          </a:r>
        </a:p>
      </dgm:t>
    </dgm:pt>
    <dgm:pt modelId="{C54F45E0-0D2B-9142-BA3F-4E1E4A530B04}" type="parTrans" cxnId="{87DA1E9E-E1D5-734C-B035-0029A449A7D5}">
      <dgm:prSet/>
      <dgm:spPr/>
      <dgm:t>
        <a:bodyPr/>
        <a:lstStyle/>
        <a:p>
          <a:endParaRPr lang="fr-FR"/>
        </a:p>
      </dgm:t>
    </dgm:pt>
    <dgm:pt modelId="{5B94FC87-95ED-764D-A1A5-0EB5909AF300}" type="sibTrans" cxnId="{87DA1E9E-E1D5-734C-B035-0029A449A7D5}">
      <dgm:prSet/>
      <dgm:spPr/>
      <dgm:t>
        <a:bodyPr/>
        <a:lstStyle/>
        <a:p>
          <a:endParaRPr lang="fr-FR"/>
        </a:p>
      </dgm:t>
    </dgm:pt>
    <dgm:pt modelId="{88D10035-6BBB-BA4F-94A5-B07800B6C339}">
      <dgm:prSet phldrT="[Texte]" custT="1"/>
      <dgm:spPr>
        <a:solidFill>
          <a:schemeClr val="accent1">
            <a:hueOff val="0"/>
            <a:satOff val="0"/>
            <a:lumOff val="0"/>
            <a:alpha val="50118"/>
          </a:schemeClr>
        </a:solidFill>
      </dgm:spPr>
      <dgm:t>
        <a:bodyPr/>
        <a:lstStyle/>
        <a:p>
          <a:r>
            <a:rPr lang="fr-FR" sz="1200" dirty="0"/>
            <a:t>Données et statistiques</a:t>
          </a:r>
        </a:p>
      </dgm:t>
    </dgm:pt>
    <dgm:pt modelId="{3E1454A8-5800-B14E-B255-5230BB29F17B}" type="parTrans" cxnId="{E331DE60-97EA-814C-B320-316A280AAA45}">
      <dgm:prSet/>
      <dgm:spPr/>
      <dgm:t>
        <a:bodyPr/>
        <a:lstStyle/>
        <a:p>
          <a:endParaRPr lang="fr-FR"/>
        </a:p>
      </dgm:t>
    </dgm:pt>
    <dgm:pt modelId="{991D96FA-2DFA-1D4C-8FF8-828DCF413F9A}" type="sibTrans" cxnId="{E331DE60-97EA-814C-B320-316A280AAA45}">
      <dgm:prSet/>
      <dgm:spPr/>
      <dgm:t>
        <a:bodyPr/>
        <a:lstStyle/>
        <a:p>
          <a:endParaRPr lang="fr-FR"/>
        </a:p>
      </dgm:t>
    </dgm:pt>
    <dgm:pt modelId="{1B69C603-082E-EC46-9E6F-4D7635A452DE}" type="pres">
      <dgm:prSet presAssocID="{88ACC7F4-B124-EC47-8259-C71A7F280BFA}" presName="Name0" presStyleCnt="0">
        <dgm:presLayoutVars>
          <dgm:dir/>
          <dgm:animLvl val="lvl"/>
          <dgm:resizeHandles val="exact"/>
        </dgm:presLayoutVars>
      </dgm:prSet>
      <dgm:spPr/>
    </dgm:pt>
    <dgm:pt modelId="{93867EAB-4BE6-D948-B536-713CE8950192}" type="pres">
      <dgm:prSet presAssocID="{5ED52D75-D721-8540-A153-B01B66BFC8DB}" presName="parTxOnly" presStyleLbl="node1" presStyleIdx="0" presStyleCnt="5">
        <dgm:presLayoutVars>
          <dgm:chMax val="0"/>
          <dgm:chPref val="0"/>
          <dgm:bulletEnabled val="1"/>
        </dgm:presLayoutVars>
      </dgm:prSet>
      <dgm:spPr/>
    </dgm:pt>
    <dgm:pt modelId="{3EB36CF0-9F5F-C74A-BE43-F8E1983E43DF}" type="pres">
      <dgm:prSet presAssocID="{5B94FC87-95ED-764D-A1A5-0EB5909AF300}" presName="parTxOnlySpace" presStyleCnt="0"/>
      <dgm:spPr/>
    </dgm:pt>
    <dgm:pt modelId="{3F09E22F-7BF7-A24E-BE0D-19F03B6D97E6}" type="pres">
      <dgm:prSet presAssocID="{AE406D60-E6CF-D94A-A68C-13CEFD8D5E5E}" presName="parTxOnly" presStyleLbl="node1" presStyleIdx="1" presStyleCnt="5" custLinFactNeighborY="2755">
        <dgm:presLayoutVars>
          <dgm:chMax val="0"/>
          <dgm:chPref val="0"/>
          <dgm:bulletEnabled val="1"/>
        </dgm:presLayoutVars>
      </dgm:prSet>
      <dgm:spPr/>
    </dgm:pt>
    <dgm:pt modelId="{A0F55AFE-B383-C142-8E12-79C57FEC6559}" type="pres">
      <dgm:prSet presAssocID="{72480A6E-DC6A-5446-8E46-72FF70206144}" presName="parTxOnlySpace" presStyleCnt="0"/>
      <dgm:spPr/>
    </dgm:pt>
    <dgm:pt modelId="{4A20305F-A72F-CA4D-9112-823B646F4C3E}" type="pres">
      <dgm:prSet presAssocID="{FE89438A-B6E8-4548-92DC-4034B1326F15}" presName="parTxOnly" presStyleLbl="node1" presStyleIdx="2" presStyleCnt="5" custScaleX="143997" custLinFactNeighborX="4055" custLinFactNeighborY="41215">
        <dgm:presLayoutVars>
          <dgm:chMax val="0"/>
          <dgm:chPref val="0"/>
          <dgm:bulletEnabled val="1"/>
        </dgm:presLayoutVars>
      </dgm:prSet>
      <dgm:spPr/>
    </dgm:pt>
    <dgm:pt modelId="{1CF13163-CD39-E546-AE54-0271590C693D}" type="pres">
      <dgm:prSet presAssocID="{F755DCE5-5908-3A4D-97F5-F7BCE51CEFA4}" presName="parTxOnlySpace" presStyleCnt="0"/>
      <dgm:spPr/>
    </dgm:pt>
    <dgm:pt modelId="{8D17EFD4-4414-BC47-9941-9F9BB077E556}" type="pres">
      <dgm:prSet presAssocID="{AEB035A5-CE9E-E143-813E-73831240D5E5}" presName="parTxOnly" presStyleLbl="node1" presStyleIdx="3" presStyleCnt="5">
        <dgm:presLayoutVars>
          <dgm:chMax val="0"/>
          <dgm:chPref val="0"/>
          <dgm:bulletEnabled val="1"/>
        </dgm:presLayoutVars>
      </dgm:prSet>
      <dgm:spPr/>
    </dgm:pt>
    <dgm:pt modelId="{3713B54E-B8A4-C448-92FA-D26C8D3DA588}" type="pres">
      <dgm:prSet presAssocID="{FF3FD720-ABBF-2C4F-B6F1-C0543E1D9D39}" presName="parTxOnlySpace" presStyleCnt="0"/>
      <dgm:spPr/>
    </dgm:pt>
    <dgm:pt modelId="{40771CBB-052B-CB42-8BE7-C319E5FF9D72}" type="pres">
      <dgm:prSet presAssocID="{88D10035-6BBB-BA4F-94A5-B07800B6C339}" presName="parTxOnly" presStyleLbl="node1" presStyleIdx="4" presStyleCnt="5">
        <dgm:presLayoutVars>
          <dgm:chMax val="0"/>
          <dgm:chPref val="0"/>
          <dgm:bulletEnabled val="1"/>
        </dgm:presLayoutVars>
      </dgm:prSet>
      <dgm:spPr/>
    </dgm:pt>
  </dgm:ptLst>
  <dgm:cxnLst>
    <dgm:cxn modelId="{9B731360-84B5-DA4E-97C1-E5D6550B91AE}" type="presOf" srcId="{AE406D60-E6CF-D94A-A68C-13CEFD8D5E5E}" destId="{3F09E22F-7BF7-A24E-BE0D-19F03B6D97E6}" srcOrd="0" destOrd="0" presId="urn:microsoft.com/office/officeart/2005/8/layout/chevron1"/>
    <dgm:cxn modelId="{E331DE60-97EA-814C-B320-316A280AAA45}" srcId="{88ACC7F4-B124-EC47-8259-C71A7F280BFA}" destId="{88D10035-6BBB-BA4F-94A5-B07800B6C339}" srcOrd="4" destOrd="0" parTransId="{3E1454A8-5800-B14E-B255-5230BB29F17B}" sibTransId="{991D96FA-2DFA-1D4C-8FF8-828DCF413F9A}"/>
    <dgm:cxn modelId="{84601892-61BB-E245-961B-11D64EDB8851}" srcId="{88ACC7F4-B124-EC47-8259-C71A7F280BFA}" destId="{FE89438A-B6E8-4548-92DC-4034B1326F15}" srcOrd="2" destOrd="0" parTransId="{CFE621E2-E093-194C-BBAC-ABD915501496}" sibTransId="{F755DCE5-5908-3A4D-97F5-F7BCE51CEFA4}"/>
    <dgm:cxn modelId="{10CBA095-B236-E44C-9DC8-BE143A19E944}" type="presOf" srcId="{FE89438A-B6E8-4548-92DC-4034B1326F15}" destId="{4A20305F-A72F-CA4D-9112-823B646F4C3E}" srcOrd="0" destOrd="0" presId="urn:microsoft.com/office/officeart/2005/8/layout/chevron1"/>
    <dgm:cxn modelId="{87DA1E9E-E1D5-734C-B035-0029A449A7D5}" srcId="{88ACC7F4-B124-EC47-8259-C71A7F280BFA}" destId="{5ED52D75-D721-8540-A153-B01B66BFC8DB}" srcOrd="0" destOrd="0" parTransId="{C54F45E0-0D2B-9142-BA3F-4E1E4A530B04}" sibTransId="{5B94FC87-95ED-764D-A1A5-0EB5909AF300}"/>
    <dgm:cxn modelId="{0A0FE2A4-37AD-5443-A6B4-EECE69069236}" type="presOf" srcId="{5ED52D75-D721-8540-A153-B01B66BFC8DB}" destId="{93867EAB-4BE6-D948-B536-713CE8950192}" srcOrd="0" destOrd="0" presId="urn:microsoft.com/office/officeart/2005/8/layout/chevron1"/>
    <dgm:cxn modelId="{DFAB73A7-3E0C-B147-8BED-0D90D7D3986C}" type="presOf" srcId="{AEB035A5-CE9E-E143-813E-73831240D5E5}" destId="{8D17EFD4-4414-BC47-9941-9F9BB077E556}" srcOrd="0" destOrd="0" presId="urn:microsoft.com/office/officeart/2005/8/layout/chevron1"/>
    <dgm:cxn modelId="{863666AF-A8C5-AD47-8C31-DC047FB59E82}" type="presOf" srcId="{88ACC7F4-B124-EC47-8259-C71A7F280BFA}" destId="{1B69C603-082E-EC46-9E6F-4D7635A452DE}" srcOrd="0" destOrd="0" presId="urn:microsoft.com/office/officeart/2005/8/layout/chevron1"/>
    <dgm:cxn modelId="{256F0FDE-F6A0-2645-9E9B-AD0F4F845DE9}" srcId="{88ACC7F4-B124-EC47-8259-C71A7F280BFA}" destId="{AE406D60-E6CF-D94A-A68C-13CEFD8D5E5E}" srcOrd="1" destOrd="0" parTransId="{DE9D849F-DFFB-DC45-A3F4-A4D5770C8ACF}" sibTransId="{72480A6E-DC6A-5446-8E46-72FF70206144}"/>
    <dgm:cxn modelId="{F5B388E7-E6C4-4A44-BE77-09D513D41243}" srcId="{88ACC7F4-B124-EC47-8259-C71A7F280BFA}" destId="{AEB035A5-CE9E-E143-813E-73831240D5E5}" srcOrd="3" destOrd="0" parTransId="{DD62D431-77A0-8F46-818D-BA3D28AEEF60}" sibTransId="{FF3FD720-ABBF-2C4F-B6F1-C0543E1D9D39}"/>
    <dgm:cxn modelId="{26D3E4EE-533A-4043-B75E-40B41559BBDA}" type="presOf" srcId="{88D10035-6BBB-BA4F-94A5-B07800B6C339}" destId="{40771CBB-052B-CB42-8BE7-C319E5FF9D72}" srcOrd="0" destOrd="0" presId="urn:microsoft.com/office/officeart/2005/8/layout/chevron1"/>
    <dgm:cxn modelId="{5A091635-EF72-1C44-B522-D12780916A1E}" type="presParOf" srcId="{1B69C603-082E-EC46-9E6F-4D7635A452DE}" destId="{93867EAB-4BE6-D948-B536-713CE8950192}" srcOrd="0" destOrd="0" presId="urn:microsoft.com/office/officeart/2005/8/layout/chevron1"/>
    <dgm:cxn modelId="{354998C2-53A1-0E41-BE94-9225FA373837}" type="presParOf" srcId="{1B69C603-082E-EC46-9E6F-4D7635A452DE}" destId="{3EB36CF0-9F5F-C74A-BE43-F8E1983E43DF}" srcOrd="1" destOrd="0" presId="urn:microsoft.com/office/officeart/2005/8/layout/chevron1"/>
    <dgm:cxn modelId="{0C4035FC-F09C-8042-B384-D360AFDC3BE7}" type="presParOf" srcId="{1B69C603-082E-EC46-9E6F-4D7635A452DE}" destId="{3F09E22F-7BF7-A24E-BE0D-19F03B6D97E6}" srcOrd="2" destOrd="0" presId="urn:microsoft.com/office/officeart/2005/8/layout/chevron1"/>
    <dgm:cxn modelId="{5991B547-752E-AE47-9CBC-A1290843E4CC}" type="presParOf" srcId="{1B69C603-082E-EC46-9E6F-4D7635A452DE}" destId="{A0F55AFE-B383-C142-8E12-79C57FEC6559}" srcOrd="3" destOrd="0" presId="urn:microsoft.com/office/officeart/2005/8/layout/chevron1"/>
    <dgm:cxn modelId="{2E72A255-1442-BB44-9ED2-5E559C70040E}" type="presParOf" srcId="{1B69C603-082E-EC46-9E6F-4D7635A452DE}" destId="{4A20305F-A72F-CA4D-9112-823B646F4C3E}" srcOrd="4" destOrd="0" presId="urn:microsoft.com/office/officeart/2005/8/layout/chevron1"/>
    <dgm:cxn modelId="{97176B6C-3E0B-C243-8058-4CE00D77CB94}" type="presParOf" srcId="{1B69C603-082E-EC46-9E6F-4D7635A452DE}" destId="{1CF13163-CD39-E546-AE54-0271590C693D}" srcOrd="5" destOrd="0" presId="urn:microsoft.com/office/officeart/2005/8/layout/chevron1"/>
    <dgm:cxn modelId="{EE14D162-866A-F64F-814F-DD988893AA51}" type="presParOf" srcId="{1B69C603-082E-EC46-9E6F-4D7635A452DE}" destId="{8D17EFD4-4414-BC47-9941-9F9BB077E556}" srcOrd="6" destOrd="0" presId="urn:microsoft.com/office/officeart/2005/8/layout/chevron1"/>
    <dgm:cxn modelId="{C19A4EEE-C72A-394E-857F-CB1FCF28B6D8}" type="presParOf" srcId="{1B69C603-082E-EC46-9E6F-4D7635A452DE}" destId="{3713B54E-B8A4-C448-92FA-D26C8D3DA588}" srcOrd="7" destOrd="0" presId="urn:microsoft.com/office/officeart/2005/8/layout/chevron1"/>
    <dgm:cxn modelId="{2CB11D24-7C3D-084A-AD72-BC866932F35C}" type="presParOf" srcId="{1B69C603-082E-EC46-9E6F-4D7635A452DE}" destId="{40771CBB-052B-CB42-8BE7-C319E5FF9D72}"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8ACC7F4-B124-EC47-8259-C71A7F280BFA}" type="doc">
      <dgm:prSet loTypeId="urn:microsoft.com/office/officeart/2005/8/layout/chevron1" loCatId="" qsTypeId="urn:microsoft.com/office/officeart/2005/8/quickstyle/simple2" qsCatId="simple" csTypeId="urn:microsoft.com/office/officeart/2005/8/colors/accent1_2" csCatId="accent1" phldr="1"/>
      <dgm:spPr/>
    </dgm:pt>
    <dgm:pt modelId="{FE89438A-B6E8-4548-92DC-4034B1326F15}">
      <dgm:prSet phldrT="[Texte]" custT="1"/>
      <dgm:spPr>
        <a:solidFill>
          <a:schemeClr val="accent1">
            <a:hueOff val="0"/>
            <a:satOff val="0"/>
            <a:lumOff val="0"/>
            <a:alpha val="50000"/>
          </a:schemeClr>
        </a:solidFill>
      </dgm:spPr>
      <dgm:t>
        <a:bodyPr/>
        <a:lstStyle/>
        <a:p>
          <a:r>
            <a:rPr lang="fr-FR" sz="1400" b="0" dirty="0"/>
            <a:t>Introduction</a:t>
          </a:r>
          <a:endParaRPr lang="fr-FR" sz="2000" b="0" dirty="0"/>
        </a:p>
      </dgm:t>
    </dgm:pt>
    <dgm:pt modelId="{CFE621E2-E093-194C-BBAC-ABD915501496}" type="parTrans" cxnId="{84601892-61BB-E245-961B-11D64EDB8851}">
      <dgm:prSet/>
      <dgm:spPr/>
      <dgm:t>
        <a:bodyPr/>
        <a:lstStyle/>
        <a:p>
          <a:endParaRPr lang="fr-FR" sz="1200"/>
        </a:p>
      </dgm:t>
    </dgm:pt>
    <dgm:pt modelId="{F755DCE5-5908-3A4D-97F5-F7BCE51CEFA4}" type="sibTrans" cxnId="{84601892-61BB-E245-961B-11D64EDB8851}">
      <dgm:prSet/>
      <dgm:spPr/>
      <dgm:t>
        <a:bodyPr/>
        <a:lstStyle/>
        <a:p>
          <a:endParaRPr lang="fr-FR" sz="1200"/>
        </a:p>
      </dgm:t>
    </dgm:pt>
    <dgm:pt modelId="{C439FE79-6FEB-664F-9F97-7C47F8BF8F9B}">
      <dgm:prSet phldrT="[Texte]" custT="1"/>
      <dgm:spPr>
        <a:solidFill>
          <a:schemeClr val="accent2">
            <a:lumMod val="75000"/>
          </a:schemeClr>
        </a:solidFill>
      </dgm:spPr>
      <dgm:t>
        <a:bodyPr/>
        <a:lstStyle/>
        <a:p>
          <a:r>
            <a:rPr lang="fr-FR" sz="1800" b="1" dirty="0"/>
            <a:t>Matériel et méthode</a:t>
          </a:r>
        </a:p>
      </dgm:t>
    </dgm:pt>
    <dgm:pt modelId="{CB1309C9-A0F7-2E44-B524-BE482CBE6EAE}" type="parTrans" cxnId="{4AE44D58-081D-414E-BD20-12F569FD1C95}">
      <dgm:prSet/>
      <dgm:spPr/>
      <dgm:t>
        <a:bodyPr/>
        <a:lstStyle/>
        <a:p>
          <a:endParaRPr lang="fr-FR" sz="1200"/>
        </a:p>
      </dgm:t>
    </dgm:pt>
    <dgm:pt modelId="{EADB9EC0-6CA9-C240-870D-D5FD3F9446F5}" type="sibTrans" cxnId="{4AE44D58-081D-414E-BD20-12F569FD1C95}">
      <dgm:prSet/>
      <dgm:spPr/>
      <dgm:t>
        <a:bodyPr/>
        <a:lstStyle/>
        <a:p>
          <a:endParaRPr lang="fr-FR" sz="1200"/>
        </a:p>
      </dgm:t>
    </dgm:pt>
    <dgm:pt modelId="{EC49C28F-8B18-4647-831F-20C9B9FBC89A}">
      <dgm:prSet phldrT="[Texte]" custT="1"/>
      <dgm:spPr>
        <a:solidFill>
          <a:schemeClr val="accent1">
            <a:hueOff val="0"/>
            <a:satOff val="0"/>
            <a:lumOff val="0"/>
            <a:alpha val="50000"/>
          </a:schemeClr>
        </a:solidFill>
      </dgm:spPr>
      <dgm:t>
        <a:bodyPr/>
        <a:lstStyle/>
        <a:p>
          <a:r>
            <a:rPr lang="fr-FR" sz="1400" dirty="0"/>
            <a:t>Résultats</a:t>
          </a:r>
        </a:p>
      </dgm:t>
    </dgm:pt>
    <dgm:pt modelId="{055208C4-07EC-704A-9E23-5AC8F414C896}" type="parTrans" cxnId="{ED03ABA6-FCA2-BE4B-AF82-75E0CEE11D73}">
      <dgm:prSet/>
      <dgm:spPr/>
      <dgm:t>
        <a:bodyPr/>
        <a:lstStyle/>
        <a:p>
          <a:endParaRPr lang="fr-FR" sz="1200"/>
        </a:p>
      </dgm:t>
    </dgm:pt>
    <dgm:pt modelId="{13FEC41B-AA61-964F-BAF9-BDF8451548DA}" type="sibTrans" cxnId="{ED03ABA6-FCA2-BE4B-AF82-75E0CEE11D73}">
      <dgm:prSet/>
      <dgm:spPr/>
      <dgm:t>
        <a:bodyPr/>
        <a:lstStyle/>
        <a:p>
          <a:endParaRPr lang="fr-FR" sz="1200"/>
        </a:p>
      </dgm:t>
    </dgm:pt>
    <dgm:pt modelId="{4D73CC93-EE9F-A644-85E7-C9B2F32C1E33}">
      <dgm:prSet custT="1"/>
      <dgm:spPr>
        <a:solidFill>
          <a:schemeClr val="accent1">
            <a:hueOff val="0"/>
            <a:satOff val="0"/>
            <a:lumOff val="0"/>
            <a:alpha val="50000"/>
          </a:schemeClr>
        </a:solidFill>
      </dgm:spPr>
      <dgm:t>
        <a:bodyPr/>
        <a:lstStyle/>
        <a:p>
          <a:r>
            <a:rPr lang="fr-FR" sz="1400" dirty="0"/>
            <a:t>Discussion</a:t>
          </a:r>
        </a:p>
      </dgm:t>
    </dgm:pt>
    <dgm:pt modelId="{3E089FC8-F39D-ED44-8D49-06D2762AF1C3}" type="parTrans" cxnId="{5F2B8A7C-F650-CA41-9DD6-A9172CEA4AEE}">
      <dgm:prSet/>
      <dgm:spPr/>
      <dgm:t>
        <a:bodyPr/>
        <a:lstStyle/>
        <a:p>
          <a:endParaRPr lang="fr-FR" sz="1200"/>
        </a:p>
      </dgm:t>
    </dgm:pt>
    <dgm:pt modelId="{6BEC2F36-083D-414B-AD99-543CBBB8CC81}" type="sibTrans" cxnId="{5F2B8A7C-F650-CA41-9DD6-A9172CEA4AEE}">
      <dgm:prSet/>
      <dgm:spPr/>
      <dgm:t>
        <a:bodyPr/>
        <a:lstStyle/>
        <a:p>
          <a:endParaRPr lang="fr-FR" sz="1200"/>
        </a:p>
      </dgm:t>
    </dgm:pt>
    <dgm:pt modelId="{232638A3-E33F-BA46-BE0B-38859CDCAC69}">
      <dgm:prSet custT="1"/>
      <dgm:spPr>
        <a:solidFill>
          <a:schemeClr val="accent1">
            <a:hueOff val="0"/>
            <a:satOff val="0"/>
            <a:lumOff val="0"/>
            <a:alpha val="50000"/>
          </a:schemeClr>
        </a:solidFill>
      </dgm:spPr>
      <dgm:t>
        <a:bodyPr/>
        <a:lstStyle/>
        <a:p>
          <a:r>
            <a:rPr lang="fr-FR" sz="1400" dirty="0"/>
            <a:t>Conclusion</a:t>
          </a:r>
          <a:endParaRPr lang="fr-FR" sz="1800" dirty="0"/>
        </a:p>
      </dgm:t>
    </dgm:pt>
    <dgm:pt modelId="{2077A188-9DEB-4744-9542-7C2D51954728}" type="parTrans" cxnId="{14B577A2-5CE5-6347-BB07-D022028DF96D}">
      <dgm:prSet/>
      <dgm:spPr/>
      <dgm:t>
        <a:bodyPr/>
        <a:lstStyle/>
        <a:p>
          <a:endParaRPr lang="fr-FR" sz="1200"/>
        </a:p>
      </dgm:t>
    </dgm:pt>
    <dgm:pt modelId="{FC05FA93-FF73-D54C-8882-6AF7E1A0B65C}" type="sibTrans" cxnId="{14B577A2-5CE5-6347-BB07-D022028DF96D}">
      <dgm:prSet/>
      <dgm:spPr/>
      <dgm:t>
        <a:bodyPr/>
        <a:lstStyle/>
        <a:p>
          <a:endParaRPr lang="fr-FR" sz="1200"/>
        </a:p>
      </dgm:t>
    </dgm:pt>
    <dgm:pt modelId="{1B69C603-082E-EC46-9E6F-4D7635A452DE}" type="pres">
      <dgm:prSet presAssocID="{88ACC7F4-B124-EC47-8259-C71A7F280BFA}" presName="Name0" presStyleCnt="0">
        <dgm:presLayoutVars>
          <dgm:dir/>
          <dgm:animLvl val="lvl"/>
          <dgm:resizeHandles val="exact"/>
        </dgm:presLayoutVars>
      </dgm:prSet>
      <dgm:spPr/>
    </dgm:pt>
    <dgm:pt modelId="{4A20305F-A72F-CA4D-9112-823B646F4C3E}" type="pres">
      <dgm:prSet presAssocID="{FE89438A-B6E8-4548-92DC-4034B1326F15}" presName="parTxOnly" presStyleLbl="node1" presStyleIdx="0" presStyleCnt="5">
        <dgm:presLayoutVars>
          <dgm:chMax val="0"/>
          <dgm:chPref val="0"/>
          <dgm:bulletEnabled val="1"/>
        </dgm:presLayoutVars>
      </dgm:prSet>
      <dgm:spPr/>
    </dgm:pt>
    <dgm:pt modelId="{1CF13163-CD39-E546-AE54-0271590C693D}" type="pres">
      <dgm:prSet presAssocID="{F755DCE5-5908-3A4D-97F5-F7BCE51CEFA4}" presName="parTxOnlySpace" presStyleCnt="0"/>
      <dgm:spPr/>
    </dgm:pt>
    <dgm:pt modelId="{811D32A2-EF95-BB43-9483-C7A3EC6F3956}" type="pres">
      <dgm:prSet presAssocID="{C439FE79-6FEB-664F-9F97-7C47F8BF8F9B}" presName="parTxOnly" presStyleLbl="node1" presStyleIdx="1" presStyleCnt="5" custScaleX="104020">
        <dgm:presLayoutVars>
          <dgm:chMax val="0"/>
          <dgm:chPref val="0"/>
          <dgm:bulletEnabled val="1"/>
        </dgm:presLayoutVars>
      </dgm:prSet>
      <dgm:spPr/>
    </dgm:pt>
    <dgm:pt modelId="{66E4052D-21FE-4B4D-A6B8-80AB96E5DF8D}" type="pres">
      <dgm:prSet presAssocID="{EADB9EC0-6CA9-C240-870D-D5FD3F9446F5}" presName="parTxOnlySpace" presStyleCnt="0"/>
      <dgm:spPr/>
    </dgm:pt>
    <dgm:pt modelId="{0958378B-FC89-8E4F-A9A6-A7EA42FB1EE8}" type="pres">
      <dgm:prSet presAssocID="{EC49C28F-8B18-4647-831F-20C9B9FBC89A}" presName="parTxOnly" presStyleLbl="node1" presStyleIdx="2" presStyleCnt="5">
        <dgm:presLayoutVars>
          <dgm:chMax val="0"/>
          <dgm:chPref val="0"/>
          <dgm:bulletEnabled val="1"/>
        </dgm:presLayoutVars>
      </dgm:prSet>
      <dgm:spPr/>
    </dgm:pt>
    <dgm:pt modelId="{57181F9B-4EA4-F141-8DCA-A8CE5F68D0B6}" type="pres">
      <dgm:prSet presAssocID="{13FEC41B-AA61-964F-BAF9-BDF8451548DA}" presName="parTxOnlySpace" presStyleCnt="0"/>
      <dgm:spPr/>
    </dgm:pt>
    <dgm:pt modelId="{092B7EB7-1F57-9948-86AB-41E4A07ED91E}" type="pres">
      <dgm:prSet presAssocID="{4D73CC93-EE9F-A644-85E7-C9B2F32C1E33}" presName="parTxOnly" presStyleLbl="node1" presStyleIdx="3" presStyleCnt="5">
        <dgm:presLayoutVars>
          <dgm:chMax val="0"/>
          <dgm:chPref val="0"/>
          <dgm:bulletEnabled val="1"/>
        </dgm:presLayoutVars>
      </dgm:prSet>
      <dgm:spPr/>
    </dgm:pt>
    <dgm:pt modelId="{D18766E6-7C85-CA4D-965E-05447C0554E1}" type="pres">
      <dgm:prSet presAssocID="{6BEC2F36-083D-414B-AD99-543CBBB8CC81}" presName="parTxOnlySpace" presStyleCnt="0"/>
      <dgm:spPr/>
    </dgm:pt>
    <dgm:pt modelId="{EB3A5D26-96E5-4F45-9929-22162EE71FD1}" type="pres">
      <dgm:prSet presAssocID="{232638A3-E33F-BA46-BE0B-38859CDCAC69}" presName="parTxOnly" presStyleLbl="node1" presStyleIdx="4" presStyleCnt="5">
        <dgm:presLayoutVars>
          <dgm:chMax val="0"/>
          <dgm:chPref val="0"/>
          <dgm:bulletEnabled val="1"/>
        </dgm:presLayoutVars>
      </dgm:prSet>
      <dgm:spPr/>
    </dgm:pt>
  </dgm:ptLst>
  <dgm:cxnLst>
    <dgm:cxn modelId="{58B53801-C53F-6945-A0D1-1CC9C29ABB63}" type="presOf" srcId="{FE89438A-B6E8-4548-92DC-4034B1326F15}" destId="{4A20305F-A72F-CA4D-9112-823B646F4C3E}" srcOrd="0" destOrd="0" presId="urn:microsoft.com/office/officeart/2005/8/layout/chevron1"/>
    <dgm:cxn modelId="{11F18606-75BE-B447-8262-B8F1750779A7}" type="presOf" srcId="{EC49C28F-8B18-4647-831F-20C9B9FBC89A}" destId="{0958378B-FC89-8E4F-A9A6-A7EA42FB1EE8}" srcOrd="0" destOrd="0" presId="urn:microsoft.com/office/officeart/2005/8/layout/chevron1"/>
    <dgm:cxn modelId="{57483232-0299-844F-B3FC-636C88A63071}" type="presOf" srcId="{4D73CC93-EE9F-A644-85E7-C9B2F32C1E33}" destId="{092B7EB7-1F57-9948-86AB-41E4A07ED91E}" srcOrd="0" destOrd="0" presId="urn:microsoft.com/office/officeart/2005/8/layout/chevron1"/>
    <dgm:cxn modelId="{C33A805D-D1B9-7640-9F85-A8495EF308EC}" type="presOf" srcId="{C439FE79-6FEB-664F-9F97-7C47F8BF8F9B}" destId="{811D32A2-EF95-BB43-9483-C7A3EC6F3956}" srcOrd="0" destOrd="0" presId="urn:microsoft.com/office/officeart/2005/8/layout/chevron1"/>
    <dgm:cxn modelId="{E835AF73-5F82-A94B-807F-902368F0006C}" type="presOf" srcId="{232638A3-E33F-BA46-BE0B-38859CDCAC69}" destId="{EB3A5D26-96E5-4F45-9929-22162EE71FD1}" srcOrd="0" destOrd="0" presId="urn:microsoft.com/office/officeart/2005/8/layout/chevron1"/>
    <dgm:cxn modelId="{4AE44D58-081D-414E-BD20-12F569FD1C95}" srcId="{88ACC7F4-B124-EC47-8259-C71A7F280BFA}" destId="{C439FE79-6FEB-664F-9F97-7C47F8BF8F9B}" srcOrd="1" destOrd="0" parTransId="{CB1309C9-A0F7-2E44-B524-BE482CBE6EAE}" sibTransId="{EADB9EC0-6CA9-C240-870D-D5FD3F9446F5}"/>
    <dgm:cxn modelId="{5F2B8A7C-F650-CA41-9DD6-A9172CEA4AEE}" srcId="{88ACC7F4-B124-EC47-8259-C71A7F280BFA}" destId="{4D73CC93-EE9F-A644-85E7-C9B2F32C1E33}" srcOrd="3" destOrd="0" parTransId="{3E089FC8-F39D-ED44-8D49-06D2762AF1C3}" sibTransId="{6BEC2F36-083D-414B-AD99-543CBBB8CC81}"/>
    <dgm:cxn modelId="{84601892-61BB-E245-961B-11D64EDB8851}" srcId="{88ACC7F4-B124-EC47-8259-C71A7F280BFA}" destId="{FE89438A-B6E8-4548-92DC-4034B1326F15}" srcOrd="0" destOrd="0" parTransId="{CFE621E2-E093-194C-BBAC-ABD915501496}" sibTransId="{F755DCE5-5908-3A4D-97F5-F7BCE51CEFA4}"/>
    <dgm:cxn modelId="{14B577A2-5CE5-6347-BB07-D022028DF96D}" srcId="{88ACC7F4-B124-EC47-8259-C71A7F280BFA}" destId="{232638A3-E33F-BA46-BE0B-38859CDCAC69}" srcOrd="4" destOrd="0" parTransId="{2077A188-9DEB-4744-9542-7C2D51954728}" sibTransId="{FC05FA93-FF73-D54C-8882-6AF7E1A0B65C}"/>
    <dgm:cxn modelId="{ED03ABA6-FCA2-BE4B-AF82-75E0CEE11D73}" srcId="{88ACC7F4-B124-EC47-8259-C71A7F280BFA}" destId="{EC49C28F-8B18-4647-831F-20C9B9FBC89A}" srcOrd="2" destOrd="0" parTransId="{055208C4-07EC-704A-9E23-5AC8F414C896}" sibTransId="{13FEC41B-AA61-964F-BAF9-BDF8451548DA}"/>
    <dgm:cxn modelId="{7057ACEB-266D-0241-92AD-8112F80B10BB}" type="presOf" srcId="{88ACC7F4-B124-EC47-8259-C71A7F280BFA}" destId="{1B69C603-082E-EC46-9E6F-4D7635A452DE}" srcOrd="0" destOrd="0" presId="urn:microsoft.com/office/officeart/2005/8/layout/chevron1"/>
    <dgm:cxn modelId="{908D34A4-BCBD-E845-8392-088258A31BEA}" type="presParOf" srcId="{1B69C603-082E-EC46-9E6F-4D7635A452DE}" destId="{4A20305F-A72F-CA4D-9112-823B646F4C3E}" srcOrd="0" destOrd="0" presId="urn:microsoft.com/office/officeart/2005/8/layout/chevron1"/>
    <dgm:cxn modelId="{AECA3D60-674C-BC47-B9F3-C8BEF1998353}" type="presParOf" srcId="{1B69C603-082E-EC46-9E6F-4D7635A452DE}" destId="{1CF13163-CD39-E546-AE54-0271590C693D}" srcOrd="1" destOrd="0" presId="urn:microsoft.com/office/officeart/2005/8/layout/chevron1"/>
    <dgm:cxn modelId="{7BABD62B-AE64-8743-ABB1-F3BFE59A7563}" type="presParOf" srcId="{1B69C603-082E-EC46-9E6F-4D7635A452DE}" destId="{811D32A2-EF95-BB43-9483-C7A3EC6F3956}" srcOrd="2" destOrd="0" presId="urn:microsoft.com/office/officeart/2005/8/layout/chevron1"/>
    <dgm:cxn modelId="{1A6AFD89-8BC1-414A-96C8-305DF89E33D4}" type="presParOf" srcId="{1B69C603-082E-EC46-9E6F-4D7635A452DE}" destId="{66E4052D-21FE-4B4D-A6B8-80AB96E5DF8D}" srcOrd="3" destOrd="0" presId="urn:microsoft.com/office/officeart/2005/8/layout/chevron1"/>
    <dgm:cxn modelId="{6E2325D6-78EB-8E4C-B92D-00D2F59986E6}" type="presParOf" srcId="{1B69C603-082E-EC46-9E6F-4D7635A452DE}" destId="{0958378B-FC89-8E4F-A9A6-A7EA42FB1EE8}" srcOrd="4" destOrd="0" presId="urn:microsoft.com/office/officeart/2005/8/layout/chevron1"/>
    <dgm:cxn modelId="{47D58C38-0365-F546-A523-E9191560CC8F}" type="presParOf" srcId="{1B69C603-082E-EC46-9E6F-4D7635A452DE}" destId="{57181F9B-4EA4-F141-8DCA-A8CE5F68D0B6}" srcOrd="5" destOrd="0" presId="urn:microsoft.com/office/officeart/2005/8/layout/chevron1"/>
    <dgm:cxn modelId="{D6FD005A-C1CB-3546-A81C-50D37180E964}" type="presParOf" srcId="{1B69C603-082E-EC46-9E6F-4D7635A452DE}" destId="{092B7EB7-1F57-9948-86AB-41E4A07ED91E}" srcOrd="6" destOrd="0" presId="urn:microsoft.com/office/officeart/2005/8/layout/chevron1"/>
    <dgm:cxn modelId="{83557E08-7022-6F46-BD25-8CDE8ED683AB}" type="presParOf" srcId="{1B69C603-082E-EC46-9E6F-4D7635A452DE}" destId="{D18766E6-7C85-CA4D-965E-05447C0554E1}" srcOrd="7" destOrd="0" presId="urn:microsoft.com/office/officeart/2005/8/layout/chevron1"/>
    <dgm:cxn modelId="{4A338255-00E3-3D49-AAED-087773175B9F}" type="presParOf" srcId="{1B69C603-082E-EC46-9E6F-4D7635A452DE}" destId="{EB3A5D26-96E5-4F45-9929-22162EE71FD1}" srcOrd="8"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8ACC7F4-B124-EC47-8259-C71A7F280BFA}" type="doc">
      <dgm:prSet loTypeId="urn:microsoft.com/office/officeart/2005/8/layout/chevron1" loCatId="" qsTypeId="urn:microsoft.com/office/officeart/2005/8/quickstyle/simple2" qsCatId="simple" csTypeId="urn:microsoft.com/office/officeart/2005/8/colors/accent1_2" csCatId="accent1" phldr="1"/>
      <dgm:spPr/>
    </dgm:pt>
    <dgm:pt modelId="{FE89438A-B6E8-4548-92DC-4034B1326F15}">
      <dgm:prSet phldrT="[Texte]" custT="1"/>
      <dgm:spPr>
        <a:solidFill>
          <a:schemeClr val="accent2">
            <a:lumMod val="50000"/>
          </a:schemeClr>
        </a:solidFill>
      </dgm:spPr>
      <dgm:t>
        <a:bodyPr/>
        <a:lstStyle/>
        <a:p>
          <a:r>
            <a:rPr lang="fr-FR" sz="1600" b="0" dirty="0"/>
            <a:t>Chirurgiens</a:t>
          </a:r>
        </a:p>
      </dgm:t>
    </dgm:pt>
    <dgm:pt modelId="{CFE621E2-E093-194C-BBAC-ABD915501496}" type="parTrans" cxnId="{84601892-61BB-E245-961B-11D64EDB8851}">
      <dgm:prSet/>
      <dgm:spPr/>
      <dgm:t>
        <a:bodyPr/>
        <a:lstStyle/>
        <a:p>
          <a:endParaRPr lang="fr-FR" sz="1200"/>
        </a:p>
      </dgm:t>
    </dgm:pt>
    <dgm:pt modelId="{F755DCE5-5908-3A4D-97F5-F7BCE51CEFA4}" type="sibTrans" cxnId="{84601892-61BB-E245-961B-11D64EDB8851}">
      <dgm:prSet/>
      <dgm:spPr/>
      <dgm:t>
        <a:bodyPr/>
        <a:lstStyle/>
        <a:p>
          <a:endParaRPr lang="fr-FR" sz="1200"/>
        </a:p>
      </dgm:t>
    </dgm:pt>
    <dgm:pt modelId="{AE406D60-E6CF-D94A-A68C-13CEFD8D5E5E}">
      <dgm:prSet phldrT="[Texte]" custT="1"/>
      <dgm:spPr>
        <a:solidFill>
          <a:schemeClr val="accent1">
            <a:hueOff val="0"/>
            <a:satOff val="0"/>
            <a:lumOff val="0"/>
            <a:alpha val="50118"/>
          </a:schemeClr>
        </a:solidFill>
      </dgm:spPr>
      <dgm:t>
        <a:bodyPr/>
        <a:lstStyle/>
        <a:p>
          <a:r>
            <a:rPr lang="fr-FR" sz="1200" dirty="0"/>
            <a:t>Objectifs</a:t>
          </a:r>
        </a:p>
      </dgm:t>
    </dgm:pt>
    <dgm:pt modelId="{DE9D849F-DFFB-DC45-A3F4-A4D5770C8ACF}" type="parTrans" cxnId="{256F0FDE-F6A0-2645-9E9B-AD0F4F845DE9}">
      <dgm:prSet/>
      <dgm:spPr/>
      <dgm:t>
        <a:bodyPr/>
        <a:lstStyle/>
        <a:p>
          <a:endParaRPr lang="fr-FR"/>
        </a:p>
      </dgm:t>
    </dgm:pt>
    <dgm:pt modelId="{72480A6E-DC6A-5446-8E46-72FF70206144}" type="sibTrans" cxnId="{256F0FDE-F6A0-2645-9E9B-AD0F4F845DE9}">
      <dgm:prSet/>
      <dgm:spPr/>
      <dgm:t>
        <a:bodyPr/>
        <a:lstStyle/>
        <a:p>
          <a:endParaRPr lang="fr-FR"/>
        </a:p>
      </dgm:t>
    </dgm:pt>
    <dgm:pt modelId="{AEB035A5-CE9E-E143-813E-73831240D5E5}">
      <dgm:prSet phldrT="[Texte]" custT="1"/>
      <dgm:spPr>
        <a:solidFill>
          <a:schemeClr val="accent1">
            <a:hueOff val="0"/>
            <a:satOff val="0"/>
            <a:lumOff val="0"/>
            <a:alpha val="50118"/>
          </a:schemeClr>
        </a:solidFill>
      </dgm:spPr>
      <dgm:t>
        <a:bodyPr/>
        <a:lstStyle/>
        <a:p>
          <a:r>
            <a:rPr lang="fr-FR" sz="1200"/>
            <a:t>Patients</a:t>
          </a:r>
          <a:endParaRPr lang="fr-FR" sz="1200" dirty="0"/>
        </a:p>
      </dgm:t>
    </dgm:pt>
    <dgm:pt modelId="{DD62D431-77A0-8F46-818D-BA3D28AEEF60}" type="parTrans" cxnId="{F5B388E7-E6C4-4A44-BE77-09D513D41243}">
      <dgm:prSet/>
      <dgm:spPr/>
      <dgm:t>
        <a:bodyPr/>
        <a:lstStyle/>
        <a:p>
          <a:endParaRPr lang="fr-FR"/>
        </a:p>
      </dgm:t>
    </dgm:pt>
    <dgm:pt modelId="{FF3FD720-ABBF-2C4F-B6F1-C0543E1D9D39}" type="sibTrans" cxnId="{F5B388E7-E6C4-4A44-BE77-09D513D41243}">
      <dgm:prSet/>
      <dgm:spPr/>
      <dgm:t>
        <a:bodyPr/>
        <a:lstStyle/>
        <a:p>
          <a:endParaRPr lang="fr-FR"/>
        </a:p>
      </dgm:t>
    </dgm:pt>
    <dgm:pt modelId="{5ED52D75-D721-8540-A153-B01B66BFC8DB}">
      <dgm:prSet phldrT="[Texte]" custT="1"/>
      <dgm:spPr>
        <a:solidFill>
          <a:schemeClr val="accent1">
            <a:hueOff val="0"/>
            <a:satOff val="0"/>
            <a:lumOff val="0"/>
            <a:alpha val="50118"/>
          </a:schemeClr>
        </a:solidFill>
      </dgm:spPr>
      <dgm:t>
        <a:bodyPr/>
        <a:lstStyle/>
        <a:p>
          <a:r>
            <a:rPr lang="fr-FR" sz="1200" dirty="0"/>
            <a:t>Design de l’étude</a:t>
          </a:r>
        </a:p>
      </dgm:t>
    </dgm:pt>
    <dgm:pt modelId="{C54F45E0-0D2B-9142-BA3F-4E1E4A530B04}" type="parTrans" cxnId="{87DA1E9E-E1D5-734C-B035-0029A449A7D5}">
      <dgm:prSet/>
      <dgm:spPr/>
      <dgm:t>
        <a:bodyPr/>
        <a:lstStyle/>
        <a:p>
          <a:endParaRPr lang="fr-FR"/>
        </a:p>
      </dgm:t>
    </dgm:pt>
    <dgm:pt modelId="{5B94FC87-95ED-764D-A1A5-0EB5909AF300}" type="sibTrans" cxnId="{87DA1E9E-E1D5-734C-B035-0029A449A7D5}">
      <dgm:prSet/>
      <dgm:spPr/>
      <dgm:t>
        <a:bodyPr/>
        <a:lstStyle/>
        <a:p>
          <a:endParaRPr lang="fr-FR"/>
        </a:p>
      </dgm:t>
    </dgm:pt>
    <dgm:pt modelId="{88D10035-6BBB-BA4F-94A5-B07800B6C339}">
      <dgm:prSet phldrT="[Texte]" custT="1"/>
      <dgm:spPr>
        <a:solidFill>
          <a:schemeClr val="accent1">
            <a:hueOff val="0"/>
            <a:satOff val="0"/>
            <a:lumOff val="0"/>
            <a:alpha val="50118"/>
          </a:schemeClr>
        </a:solidFill>
      </dgm:spPr>
      <dgm:t>
        <a:bodyPr/>
        <a:lstStyle/>
        <a:p>
          <a:r>
            <a:rPr lang="fr-FR" sz="1200" dirty="0"/>
            <a:t>Données et statistiques</a:t>
          </a:r>
        </a:p>
      </dgm:t>
    </dgm:pt>
    <dgm:pt modelId="{3E1454A8-5800-B14E-B255-5230BB29F17B}" type="parTrans" cxnId="{E331DE60-97EA-814C-B320-316A280AAA45}">
      <dgm:prSet/>
      <dgm:spPr/>
      <dgm:t>
        <a:bodyPr/>
        <a:lstStyle/>
        <a:p>
          <a:endParaRPr lang="fr-FR"/>
        </a:p>
      </dgm:t>
    </dgm:pt>
    <dgm:pt modelId="{991D96FA-2DFA-1D4C-8FF8-828DCF413F9A}" type="sibTrans" cxnId="{E331DE60-97EA-814C-B320-316A280AAA45}">
      <dgm:prSet/>
      <dgm:spPr/>
      <dgm:t>
        <a:bodyPr/>
        <a:lstStyle/>
        <a:p>
          <a:endParaRPr lang="fr-FR"/>
        </a:p>
      </dgm:t>
    </dgm:pt>
    <dgm:pt modelId="{1B69C603-082E-EC46-9E6F-4D7635A452DE}" type="pres">
      <dgm:prSet presAssocID="{88ACC7F4-B124-EC47-8259-C71A7F280BFA}" presName="Name0" presStyleCnt="0">
        <dgm:presLayoutVars>
          <dgm:dir/>
          <dgm:animLvl val="lvl"/>
          <dgm:resizeHandles val="exact"/>
        </dgm:presLayoutVars>
      </dgm:prSet>
      <dgm:spPr/>
    </dgm:pt>
    <dgm:pt modelId="{93867EAB-4BE6-D948-B536-713CE8950192}" type="pres">
      <dgm:prSet presAssocID="{5ED52D75-D721-8540-A153-B01B66BFC8DB}" presName="parTxOnly" presStyleLbl="node1" presStyleIdx="0" presStyleCnt="5">
        <dgm:presLayoutVars>
          <dgm:chMax val="0"/>
          <dgm:chPref val="0"/>
          <dgm:bulletEnabled val="1"/>
        </dgm:presLayoutVars>
      </dgm:prSet>
      <dgm:spPr/>
    </dgm:pt>
    <dgm:pt modelId="{3EB36CF0-9F5F-C74A-BE43-F8E1983E43DF}" type="pres">
      <dgm:prSet presAssocID="{5B94FC87-95ED-764D-A1A5-0EB5909AF300}" presName="parTxOnlySpace" presStyleCnt="0"/>
      <dgm:spPr/>
    </dgm:pt>
    <dgm:pt modelId="{3F09E22F-7BF7-A24E-BE0D-19F03B6D97E6}" type="pres">
      <dgm:prSet presAssocID="{AE406D60-E6CF-D94A-A68C-13CEFD8D5E5E}" presName="parTxOnly" presStyleLbl="node1" presStyleIdx="1" presStyleCnt="5" custLinFactNeighborY="2755">
        <dgm:presLayoutVars>
          <dgm:chMax val="0"/>
          <dgm:chPref val="0"/>
          <dgm:bulletEnabled val="1"/>
        </dgm:presLayoutVars>
      </dgm:prSet>
      <dgm:spPr/>
    </dgm:pt>
    <dgm:pt modelId="{A0F55AFE-B383-C142-8E12-79C57FEC6559}" type="pres">
      <dgm:prSet presAssocID="{72480A6E-DC6A-5446-8E46-72FF70206144}" presName="parTxOnlySpace" presStyleCnt="0"/>
      <dgm:spPr/>
    </dgm:pt>
    <dgm:pt modelId="{8D17EFD4-4414-BC47-9941-9F9BB077E556}" type="pres">
      <dgm:prSet presAssocID="{AEB035A5-CE9E-E143-813E-73831240D5E5}" presName="parTxOnly" presStyleLbl="node1" presStyleIdx="2" presStyleCnt="5">
        <dgm:presLayoutVars>
          <dgm:chMax val="0"/>
          <dgm:chPref val="0"/>
          <dgm:bulletEnabled val="1"/>
        </dgm:presLayoutVars>
      </dgm:prSet>
      <dgm:spPr/>
    </dgm:pt>
    <dgm:pt modelId="{3713B54E-B8A4-C448-92FA-D26C8D3DA588}" type="pres">
      <dgm:prSet presAssocID="{FF3FD720-ABBF-2C4F-B6F1-C0543E1D9D39}" presName="parTxOnlySpace" presStyleCnt="0"/>
      <dgm:spPr/>
    </dgm:pt>
    <dgm:pt modelId="{4A20305F-A72F-CA4D-9112-823B646F4C3E}" type="pres">
      <dgm:prSet presAssocID="{FE89438A-B6E8-4548-92DC-4034B1326F15}" presName="parTxOnly" presStyleLbl="node1" presStyleIdx="3" presStyleCnt="5" custScaleX="156179" custLinFactNeighborX="4055" custLinFactNeighborY="41215">
        <dgm:presLayoutVars>
          <dgm:chMax val="0"/>
          <dgm:chPref val="0"/>
          <dgm:bulletEnabled val="1"/>
        </dgm:presLayoutVars>
      </dgm:prSet>
      <dgm:spPr/>
    </dgm:pt>
    <dgm:pt modelId="{1CF13163-CD39-E546-AE54-0271590C693D}" type="pres">
      <dgm:prSet presAssocID="{F755DCE5-5908-3A4D-97F5-F7BCE51CEFA4}" presName="parTxOnlySpace" presStyleCnt="0"/>
      <dgm:spPr/>
    </dgm:pt>
    <dgm:pt modelId="{40771CBB-052B-CB42-8BE7-C319E5FF9D72}" type="pres">
      <dgm:prSet presAssocID="{88D10035-6BBB-BA4F-94A5-B07800B6C339}" presName="parTxOnly" presStyleLbl="node1" presStyleIdx="4" presStyleCnt="5">
        <dgm:presLayoutVars>
          <dgm:chMax val="0"/>
          <dgm:chPref val="0"/>
          <dgm:bulletEnabled val="1"/>
        </dgm:presLayoutVars>
      </dgm:prSet>
      <dgm:spPr/>
    </dgm:pt>
  </dgm:ptLst>
  <dgm:cxnLst>
    <dgm:cxn modelId="{FD53E714-2C27-3E44-A4E7-C3651DC870BD}" type="presOf" srcId="{88ACC7F4-B124-EC47-8259-C71A7F280BFA}" destId="{1B69C603-082E-EC46-9E6F-4D7635A452DE}" srcOrd="0" destOrd="0" presId="urn:microsoft.com/office/officeart/2005/8/layout/chevron1"/>
    <dgm:cxn modelId="{E331DE60-97EA-814C-B320-316A280AAA45}" srcId="{88ACC7F4-B124-EC47-8259-C71A7F280BFA}" destId="{88D10035-6BBB-BA4F-94A5-B07800B6C339}" srcOrd="4" destOrd="0" parTransId="{3E1454A8-5800-B14E-B255-5230BB29F17B}" sibTransId="{991D96FA-2DFA-1D4C-8FF8-828DCF413F9A}"/>
    <dgm:cxn modelId="{B9E2AF46-D95B-A742-A493-169C99589C84}" type="presOf" srcId="{5ED52D75-D721-8540-A153-B01B66BFC8DB}" destId="{93867EAB-4BE6-D948-B536-713CE8950192}" srcOrd="0" destOrd="0" presId="urn:microsoft.com/office/officeart/2005/8/layout/chevron1"/>
    <dgm:cxn modelId="{C1BCEB4E-27E7-3649-86E7-15EFDA2FC60F}" type="presOf" srcId="{AE406D60-E6CF-D94A-A68C-13CEFD8D5E5E}" destId="{3F09E22F-7BF7-A24E-BE0D-19F03B6D97E6}" srcOrd="0" destOrd="0" presId="urn:microsoft.com/office/officeart/2005/8/layout/chevron1"/>
    <dgm:cxn modelId="{84601892-61BB-E245-961B-11D64EDB8851}" srcId="{88ACC7F4-B124-EC47-8259-C71A7F280BFA}" destId="{FE89438A-B6E8-4548-92DC-4034B1326F15}" srcOrd="3" destOrd="0" parTransId="{CFE621E2-E093-194C-BBAC-ABD915501496}" sibTransId="{F755DCE5-5908-3A4D-97F5-F7BCE51CEFA4}"/>
    <dgm:cxn modelId="{87DA1E9E-E1D5-734C-B035-0029A449A7D5}" srcId="{88ACC7F4-B124-EC47-8259-C71A7F280BFA}" destId="{5ED52D75-D721-8540-A153-B01B66BFC8DB}" srcOrd="0" destOrd="0" parTransId="{C54F45E0-0D2B-9142-BA3F-4E1E4A530B04}" sibTransId="{5B94FC87-95ED-764D-A1A5-0EB5909AF300}"/>
    <dgm:cxn modelId="{256F0FDE-F6A0-2645-9E9B-AD0F4F845DE9}" srcId="{88ACC7F4-B124-EC47-8259-C71A7F280BFA}" destId="{AE406D60-E6CF-D94A-A68C-13CEFD8D5E5E}" srcOrd="1" destOrd="0" parTransId="{DE9D849F-DFFB-DC45-A3F4-A4D5770C8ACF}" sibTransId="{72480A6E-DC6A-5446-8E46-72FF70206144}"/>
    <dgm:cxn modelId="{F5B388E7-E6C4-4A44-BE77-09D513D41243}" srcId="{88ACC7F4-B124-EC47-8259-C71A7F280BFA}" destId="{AEB035A5-CE9E-E143-813E-73831240D5E5}" srcOrd="2" destOrd="0" parTransId="{DD62D431-77A0-8F46-818D-BA3D28AEEF60}" sibTransId="{FF3FD720-ABBF-2C4F-B6F1-C0543E1D9D39}"/>
    <dgm:cxn modelId="{A8C551E9-922D-EE4A-8D8E-50EA308E4C9B}" type="presOf" srcId="{AEB035A5-CE9E-E143-813E-73831240D5E5}" destId="{8D17EFD4-4414-BC47-9941-9F9BB077E556}" srcOrd="0" destOrd="0" presId="urn:microsoft.com/office/officeart/2005/8/layout/chevron1"/>
    <dgm:cxn modelId="{EA4052E9-77D6-564B-B134-A1A67E8987B9}" type="presOf" srcId="{FE89438A-B6E8-4548-92DC-4034B1326F15}" destId="{4A20305F-A72F-CA4D-9112-823B646F4C3E}" srcOrd="0" destOrd="0" presId="urn:microsoft.com/office/officeart/2005/8/layout/chevron1"/>
    <dgm:cxn modelId="{9CEC0CEC-4AD9-A742-97FD-6BE2CD553815}" type="presOf" srcId="{88D10035-6BBB-BA4F-94A5-B07800B6C339}" destId="{40771CBB-052B-CB42-8BE7-C319E5FF9D72}" srcOrd="0" destOrd="0" presId="urn:microsoft.com/office/officeart/2005/8/layout/chevron1"/>
    <dgm:cxn modelId="{365727A8-167A-0846-83EA-C35A39E2AB08}" type="presParOf" srcId="{1B69C603-082E-EC46-9E6F-4D7635A452DE}" destId="{93867EAB-4BE6-D948-B536-713CE8950192}" srcOrd="0" destOrd="0" presId="urn:microsoft.com/office/officeart/2005/8/layout/chevron1"/>
    <dgm:cxn modelId="{9A1BBA7F-F46B-FE49-A44A-ABA6630714A7}" type="presParOf" srcId="{1B69C603-082E-EC46-9E6F-4D7635A452DE}" destId="{3EB36CF0-9F5F-C74A-BE43-F8E1983E43DF}" srcOrd="1" destOrd="0" presId="urn:microsoft.com/office/officeart/2005/8/layout/chevron1"/>
    <dgm:cxn modelId="{1D8ADCDB-CB64-E043-88CF-89B88444CCDA}" type="presParOf" srcId="{1B69C603-082E-EC46-9E6F-4D7635A452DE}" destId="{3F09E22F-7BF7-A24E-BE0D-19F03B6D97E6}" srcOrd="2" destOrd="0" presId="urn:microsoft.com/office/officeart/2005/8/layout/chevron1"/>
    <dgm:cxn modelId="{31B2BDA9-C179-014E-AA57-C32A3AE3441E}" type="presParOf" srcId="{1B69C603-082E-EC46-9E6F-4D7635A452DE}" destId="{A0F55AFE-B383-C142-8E12-79C57FEC6559}" srcOrd="3" destOrd="0" presId="urn:microsoft.com/office/officeart/2005/8/layout/chevron1"/>
    <dgm:cxn modelId="{39030296-EFB0-8A42-B8EE-C0FF47C9EDEA}" type="presParOf" srcId="{1B69C603-082E-EC46-9E6F-4D7635A452DE}" destId="{8D17EFD4-4414-BC47-9941-9F9BB077E556}" srcOrd="4" destOrd="0" presId="urn:microsoft.com/office/officeart/2005/8/layout/chevron1"/>
    <dgm:cxn modelId="{E7328E91-DF5F-E648-BC02-14015CAE7752}" type="presParOf" srcId="{1B69C603-082E-EC46-9E6F-4D7635A452DE}" destId="{3713B54E-B8A4-C448-92FA-D26C8D3DA588}" srcOrd="5" destOrd="0" presId="urn:microsoft.com/office/officeart/2005/8/layout/chevron1"/>
    <dgm:cxn modelId="{9E89FF15-7CDF-C947-9AD3-49744DBB8806}" type="presParOf" srcId="{1B69C603-082E-EC46-9E6F-4D7635A452DE}" destId="{4A20305F-A72F-CA4D-9112-823B646F4C3E}" srcOrd="6" destOrd="0" presId="urn:microsoft.com/office/officeart/2005/8/layout/chevron1"/>
    <dgm:cxn modelId="{4220316C-B277-214C-8518-06057CB89B92}" type="presParOf" srcId="{1B69C603-082E-EC46-9E6F-4D7635A452DE}" destId="{1CF13163-CD39-E546-AE54-0271590C693D}" srcOrd="7" destOrd="0" presId="urn:microsoft.com/office/officeart/2005/8/layout/chevron1"/>
    <dgm:cxn modelId="{AB0362FA-283B-334C-8064-D2C6B5EEEC74}" type="presParOf" srcId="{1B69C603-082E-EC46-9E6F-4D7635A452DE}" destId="{40771CBB-052B-CB42-8BE7-C319E5FF9D72}"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2F66EFC-78AC-48C8-9FB7-8C0BA7473739}" type="doc">
      <dgm:prSet loTypeId="urn:microsoft.com/office/officeart/2008/layout/RadialCluster" loCatId="cycle" qsTypeId="urn:microsoft.com/office/officeart/2005/8/quickstyle/simple1" qsCatId="simple" csTypeId="urn:microsoft.com/office/officeart/2005/8/colors/accent2_1" csCatId="accent2" phldr="1"/>
      <dgm:spPr/>
      <dgm:t>
        <a:bodyPr/>
        <a:lstStyle/>
        <a:p>
          <a:endParaRPr lang="fr-FR"/>
        </a:p>
      </dgm:t>
    </dgm:pt>
    <dgm:pt modelId="{B2B4514A-E7E8-437E-BF0B-05EAAF967B27}">
      <dgm:prSet phldrT="[Texte]"/>
      <dgm:spPr>
        <a:ln w="38100">
          <a:solidFill>
            <a:schemeClr val="accent2">
              <a:lumMod val="75000"/>
            </a:schemeClr>
          </a:solidFill>
        </a:ln>
      </dgm:spPr>
      <dgm:t>
        <a:bodyPr/>
        <a:lstStyle/>
        <a:p>
          <a:r>
            <a:rPr lang="fr-FR" b="1" dirty="0">
              <a:ln>
                <a:noFill/>
              </a:ln>
            </a:rPr>
            <a:t>28</a:t>
          </a:r>
          <a:r>
            <a:rPr lang="fr-FR" dirty="0">
              <a:ln>
                <a:noFill/>
              </a:ln>
            </a:rPr>
            <a:t> chirurgiens</a:t>
          </a:r>
        </a:p>
      </dgm:t>
    </dgm:pt>
    <dgm:pt modelId="{EBDB9B25-E7D6-4AC1-B09F-5339451E8276}" type="parTrans" cxnId="{0138127E-0128-48E0-B484-B4BCBDB7A510}">
      <dgm:prSet/>
      <dgm:spPr/>
      <dgm:t>
        <a:bodyPr/>
        <a:lstStyle/>
        <a:p>
          <a:endParaRPr lang="fr-FR">
            <a:ln>
              <a:noFill/>
            </a:ln>
          </a:endParaRPr>
        </a:p>
      </dgm:t>
    </dgm:pt>
    <dgm:pt modelId="{D841B414-0542-4423-B63E-EFF7CB54A9E2}" type="sibTrans" cxnId="{0138127E-0128-48E0-B484-B4BCBDB7A510}">
      <dgm:prSet/>
      <dgm:spPr/>
      <dgm:t>
        <a:bodyPr/>
        <a:lstStyle/>
        <a:p>
          <a:endParaRPr lang="fr-FR">
            <a:ln>
              <a:noFill/>
            </a:ln>
          </a:endParaRPr>
        </a:p>
      </dgm:t>
    </dgm:pt>
    <dgm:pt modelId="{FA7FAEFF-CF99-4109-921C-AC77172EC1FD}">
      <dgm:prSet phldrT="[Texte]"/>
      <dgm:spPr>
        <a:ln w="38100">
          <a:solidFill>
            <a:schemeClr val="accent2">
              <a:lumMod val="75000"/>
            </a:schemeClr>
          </a:solidFill>
        </a:ln>
      </dgm:spPr>
      <dgm:t>
        <a:bodyPr/>
        <a:lstStyle/>
        <a:p>
          <a:r>
            <a:rPr lang="fr-FR" b="1" dirty="0">
              <a:ln>
                <a:noFill/>
              </a:ln>
            </a:rPr>
            <a:t>21 </a:t>
          </a:r>
          <a:r>
            <a:rPr lang="fr-FR" dirty="0">
              <a:ln>
                <a:noFill/>
              </a:ln>
            </a:rPr>
            <a:t>chirurgiens non tumeur</a:t>
          </a:r>
        </a:p>
      </dgm:t>
    </dgm:pt>
    <dgm:pt modelId="{542D27C1-C067-40E3-8302-B24C945EB7AE}" type="parTrans" cxnId="{CCCE5444-4A03-4736-9B4B-D2B4B719806C}">
      <dgm:prSet/>
      <dgm:spPr/>
      <dgm:t>
        <a:bodyPr/>
        <a:lstStyle/>
        <a:p>
          <a:endParaRPr lang="fr-FR">
            <a:ln>
              <a:noFill/>
            </a:ln>
          </a:endParaRPr>
        </a:p>
      </dgm:t>
    </dgm:pt>
    <dgm:pt modelId="{3FA4EA00-012E-4B48-8DE0-91578B9ACC97}" type="sibTrans" cxnId="{CCCE5444-4A03-4736-9B4B-D2B4B719806C}">
      <dgm:prSet/>
      <dgm:spPr/>
      <dgm:t>
        <a:bodyPr/>
        <a:lstStyle/>
        <a:p>
          <a:endParaRPr lang="fr-FR">
            <a:ln>
              <a:noFill/>
            </a:ln>
          </a:endParaRPr>
        </a:p>
      </dgm:t>
    </dgm:pt>
    <dgm:pt modelId="{56903970-24CB-4734-8EE6-7A59B6A9925A}">
      <dgm:prSet phldrT="[Texte]"/>
      <dgm:spPr>
        <a:ln w="38100">
          <a:solidFill>
            <a:schemeClr val="accent2">
              <a:lumMod val="75000"/>
            </a:schemeClr>
          </a:solidFill>
        </a:ln>
      </dgm:spPr>
      <dgm:t>
        <a:bodyPr/>
        <a:lstStyle/>
        <a:p>
          <a:r>
            <a:rPr lang="fr-FR" b="1" dirty="0">
              <a:ln>
                <a:noFill/>
              </a:ln>
            </a:rPr>
            <a:t>7</a:t>
          </a:r>
          <a:r>
            <a:rPr lang="fr-FR" dirty="0">
              <a:ln>
                <a:noFill/>
              </a:ln>
            </a:rPr>
            <a:t> chirurgiens tumeur</a:t>
          </a:r>
        </a:p>
      </dgm:t>
    </dgm:pt>
    <dgm:pt modelId="{34E3263A-4D83-4FE1-81CD-9201874BFB95}" type="parTrans" cxnId="{37FA7812-2DB0-41F5-A533-E10130B1C1B5}">
      <dgm:prSet/>
      <dgm:spPr/>
      <dgm:t>
        <a:bodyPr/>
        <a:lstStyle/>
        <a:p>
          <a:endParaRPr lang="fr-FR">
            <a:ln>
              <a:noFill/>
            </a:ln>
          </a:endParaRPr>
        </a:p>
      </dgm:t>
    </dgm:pt>
    <dgm:pt modelId="{35B882FC-9AF3-4C4B-B40E-3BB8723F5526}" type="sibTrans" cxnId="{37FA7812-2DB0-41F5-A533-E10130B1C1B5}">
      <dgm:prSet/>
      <dgm:spPr/>
      <dgm:t>
        <a:bodyPr/>
        <a:lstStyle/>
        <a:p>
          <a:endParaRPr lang="fr-FR">
            <a:ln>
              <a:noFill/>
            </a:ln>
          </a:endParaRPr>
        </a:p>
      </dgm:t>
    </dgm:pt>
    <dgm:pt modelId="{A3EEF41A-BC76-42C5-A177-2B2B275B3A35}" type="pres">
      <dgm:prSet presAssocID="{52F66EFC-78AC-48C8-9FB7-8C0BA7473739}" presName="Name0" presStyleCnt="0">
        <dgm:presLayoutVars>
          <dgm:chMax val="1"/>
          <dgm:chPref val="1"/>
          <dgm:dir/>
          <dgm:animOne val="branch"/>
          <dgm:animLvl val="lvl"/>
        </dgm:presLayoutVars>
      </dgm:prSet>
      <dgm:spPr/>
    </dgm:pt>
    <dgm:pt modelId="{D22D29EC-E1CC-4742-BF85-1CCAD953928F}" type="pres">
      <dgm:prSet presAssocID="{B2B4514A-E7E8-437E-BF0B-05EAAF967B27}" presName="singleCycle" presStyleCnt="0"/>
      <dgm:spPr/>
    </dgm:pt>
    <dgm:pt modelId="{D3F9B889-F95A-432E-BF0D-225E82813090}" type="pres">
      <dgm:prSet presAssocID="{B2B4514A-E7E8-437E-BF0B-05EAAF967B27}" presName="singleCenter" presStyleLbl="node1" presStyleIdx="0" presStyleCnt="3" custScaleX="125252" custScaleY="113077" custLinFactNeighborX="-39990" custLinFactNeighborY="-15454">
        <dgm:presLayoutVars>
          <dgm:chMax val="7"/>
          <dgm:chPref val="7"/>
        </dgm:presLayoutVars>
      </dgm:prSet>
      <dgm:spPr/>
    </dgm:pt>
    <dgm:pt modelId="{9470E7CC-A6F1-4BE6-B61A-3FD94B388BEC}" type="pres">
      <dgm:prSet presAssocID="{542D27C1-C067-40E3-8302-B24C945EB7AE}" presName="Name56" presStyleLbl="parChTrans1D2" presStyleIdx="0" presStyleCnt="2"/>
      <dgm:spPr/>
    </dgm:pt>
    <dgm:pt modelId="{98717ED5-0DD6-4351-981F-9E134327463B}" type="pres">
      <dgm:prSet presAssocID="{FA7FAEFF-CF99-4109-921C-AC77172EC1FD}" presName="text0" presStyleLbl="node1" presStyleIdx="1" presStyleCnt="3" custScaleX="144115" custScaleY="127718" custRadScaleRad="80438" custRadScaleInc="-172896">
        <dgm:presLayoutVars>
          <dgm:bulletEnabled val="1"/>
        </dgm:presLayoutVars>
      </dgm:prSet>
      <dgm:spPr/>
    </dgm:pt>
    <dgm:pt modelId="{023F7371-533A-443B-BACC-55F5696CF24C}" type="pres">
      <dgm:prSet presAssocID="{34E3263A-4D83-4FE1-81CD-9201874BFB95}" presName="Name56" presStyleLbl="parChTrans1D2" presStyleIdx="1" presStyleCnt="2"/>
      <dgm:spPr/>
    </dgm:pt>
    <dgm:pt modelId="{B6D9C858-1E63-479D-844B-8D4FEDD36685}" type="pres">
      <dgm:prSet presAssocID="{56903970-24CB-4734-8EE6-7A59B6A9925A}" presName="text0" presStyleLbl="node1" presStyleIdx="2" presStyleCnt="3" custScaleX="143679" custScaleY="129920" custRadScaleRad="139514" custRadScaleInc="64854">
        <dgm:presLayoutVars>
          <dgm:bulletEnabled val="1"/>
        </dgm:presLayoutVars>
      </dgm:prSet>
      <dgm:spPr/>
    </dgm:pt>
  </dgm:ptLst>
  <dgm:cxnLst>
    <dgm:cxn modelId="{37FA7812-2DB0-41F5-A533-E10130B1C1B5}" srcId="{B2B4514A-E7E8-437E-BF0B-05EAAF967B27}" destId="{56903970-24CB-4734-8EE6-7A59B6A9925A}" srcOrd="1" destOrd="0" parTransId="{34E3263A-4D83-4FE1-81CD-9201874BFB95}" sibTransId="{35B882FC-9AF3-4C4B-B40E-3BB8723F5526}"/>
    <dgm:cxn modelId="{0447D32A-37A7-4057-99DE-2A7ABE916E4B}" type="presOf" srcId="{52F66EFC-78AC-48C8-9FB7-8C0BA7473739}" destId="{A3EEF41A-BC76-42C5-A177-2B2B275B3A35}" srcOrd="0" destOrd="0" presId="urn:microsoft.com/office/officeart/2008/layout/RadialCluster"/>
    <dgm:cxn modelId="{C72E7264-838B-435C-B965-8C36CA2E32F4}" type="presOf" srcId="{34E3263A-4D83-4FE1-81CD-9201874BFB95}" destId="{023F7371-533A-443B-BACC-55F5696CF24C}" srcOrd="0" destOrd="0" presId="urn:microsoft.com/office/officeart/2008/layout/RadialCluster"/>
    <dgm:cxn modelId="{CCCE5444-4A03-4736-9B4B-D2B4B719806C}" srcId="{B2B4514A-E7E8-437E-BF0B-05EAAF967B27}" destId="{FA7FAEFF-CF99-4109-921C-AC77172EC1FD}" srcOrd="0" destOrd="0" parTransId="{542D27C1-C067-40E3-8302-B24C945EB7AE}" sibTransId="{3FA4EA00-012E-4B48-8DE0-91578B9ACC97}"/>
    <dgm:cxn modelId="{96E9F469-0707-4391-9848-3BBC6DE1B17A}" type="presOf" srcId="{B2B4514A-E7E8-437E-BF0B-05EAAF967B27}" destId="{D3F9B889-F95A-432E-BF0D-225E82813090}" srcOrd="0" destOrd="0" presId="urn:microsoft.com/office/officeart/2008/layout/RadialCluster"/>
    <dgm:cxn modelId="{BB1B1B57-65DA-4DD5-8247-FF6F7248FB95}" type="presOf" srcId="{56903970-24CB-4734-8EE6-7A59B6A9925A}" destId="{B6D9C858-1E63-479D-844B-8D4FEDD36685}" srcOrd="0" destOrd="0" presId="urn:microsoft.com/office/officeart/2008/layout/RadialCluster"/>
    <dgm:cxn modelId="{0138127E-0128-48E0-B484-B4BCBDB7A510}" srcId="{52F66EFC-78AC-48C8-9FB7-8C0BA7473739}" destId="{B2B4514A-E7E8-437E-BF0B-05EAAF967B27}" srcOrd="0" destOrd="0" parTransId="{EBDB9B25-E7D6-4AC1-B09F-5339451E8276}" sibTransId="{D841B414-0542-4423-B63E-EFF7CB54A9E2}"/>
    <dgm:cxn modelId="{1A11EAAC-47E2-4CBD-87B0-22C84421B90D}" type="presOf" srcId="{FA7FAEFF-CF99-4109-921C-AC77172EC1FD}" destId="{98717ED5-0DD6-4351-981F-9E134327463B}" srcOrd="0" destOrd="0" presId="urn:microsoft.com/office/officeart/2008/layout/RadialCluster"/>
    <dgm:cxn modelId="{BC06AFE1-14C2-4475-A0EE-2ADBC7DAE1BB}" type="presOf" srcId="{542D27C1-C067-40E3-8302-B24C945EB7AE}" destId="{9470E7CC-A6F1-4BE6-B61A-3FD94B388BEC}" srcOrd="0" destOrd="0" presId="urn:microsoft.com/office/officeart/2008/layout/RadialCluster"/>
    <dgm:cxn modelId="{79104D2B-8CF9-405D-8A3A-C81627C11296}" type="presParOf" srcId="{A3EEF41A-BC76-42C5-A177-2B2B275B3A35}" destId="{D22D29EC-E1CC-4742-BF85-1CCAD953928F}" srcOrd="0" destOrd="0" presId="urn:microsoft.com/office/officeart/2008/layout/RadialCluster"/>
    <dgm:cxn modelId="{8894F638-6A12-4C6B-AF98-5DCBF379E2BF}" type="presParOf" srcId="{D22D29EC-E1CC-4742-BF85-1CCAD953928F}" destId="{D3F9B889-F95A-432E-BF0D-225E82813090}" srcOrd="0" destOrd="0" presId="urn:microsoft.com/office/officeart/2008/layout/RadialCluster"/>
    <dgm:cxn modelId="{E3FBF868-F0AA-4E57-8E26-3DC925560DA5}" type="presParOf" srcId="{D22D29EC-E1CC-4742-BF85-1CCAD953928F}" destId="{9470E7CC-A6F1-4BE6-B61A-3FD94B388BEC}" srcOrd="1" destOrd="0" presId="urn:microsoft.com/office/officeart/2008/layout/RadialCluster"/>
    <dgm:cxn modelId="{B081D967-64BD-4863-8BF8-8493A95AE3F4}" type="presParOf" srcId="{D22D29EC-E1CC-4742-BF85-1CCAD953928F}" destId="{98717ED5-0DD6-4351-981F-9E134327463B}" srcOrd="2" destOrd="0" presId="urn:microsoft.com/office/officeart/2008/layout/RadialCluster"/>
    <dgm:cxn modelId="{245669BD-B473-48D0-B9DD-142EC5FB57EB}" type="presParOf" srcId="{D22D29EC-E1CC-4742-BF85-1CCAD953928F}" destId="{023F7371-533A-443B-BACC-55F5696CF24C}" srcOrd="3" destOrd="0" presId="urn:microsoft.com/office/officeart/2008/layout/RadialCluster"/>
    <dgm:cxn modelId="{2F2815C9-1179-4B1A-8F71-1F836401CA84}" type="presParOf" srcId="{D22D29EC-E1CC-4742-BF85-1CCAD953928F}" destId="{B6D9C858-1E63-479D-844B-8D4FEDD36685}" srcOrd="4" destOrd="0" presId="urn:microsoft.com/office/officeart/2008/layout/RadialCluster"/>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8ACC7F4-B124-EC47-8259-C71A7F280BFA}" type="doc">
      <dgm:prSet loTypeId="urn:microsoft.com/office/officeart/2005/8/layout/chevron1" loCatId="" qsTypeId="urn:microsoft.com/office/officeart/2005/8/quickstyle/simple2" qsCatId="simple" csTypeId="urn:microsoft.com/office/officeart/2005/8/colors/accent1_2" csCatId="accent1" phldr="1"/>
      <dgm:spPr/>
    </dgm:pt>
    <dgm:pt modelId="{FE89438A-B6E8-4548-92DC-4034B1326F15}">
      <dgm:prSet phldrT="[Texte]" custT="1"/>
      <dgm:spPr>
        <a:solidFill>
          <a:schemeClr val="accent1">
            <a:hueOff val="0"/>
            <a:satOff val="0"/>
            <a:lumOff val="0"/>
            <a:alpha val="50000"/>
          </a:schemeClr>
        </a:solidFill>
      </dgm:spPr>
      <dgm:t>
        <a:bodyPr/>
        <a:lstStyle/>
        <a:p>
          <a:r>
            <a:rPr lang="fr-FR" sz="1400" b="0" dirty="0"/>
            <a:t>Introduction</a:t>
          </a:r>
          <a:endParaRPr lang="fr-FR" sz="2000" b="0" dirty="0"/>
        </a:p>
      </dgm:t>
    </dgm:pt>
    <dgm:pt modelId="{CFE621E2-E093-194C-BBAC-ABD915501496}" type="parTrans" cxnId="{84601892-61BB-E245-961B-11D64EDB8851}">
      <dgm:prSet/>
      <dgm:spPr/>
      <dgm:t>
        <a:bodyPr/>
        <a:lstStyle/>
        <a:p>
          <a:endParaRPr lang="fr-FR" sz="1200"/>
        </a:p>
      </dgm:t>
    </dgm:pt>
    <dgm:pt modelId="{F755DCE5-5908-3A4D-97F5-F7BCE51CEFA4}" type="sibTrans" cxnId="{84601892-61BB-E245-961B-11D64EDB8851}">
      <dgm:prSet/>
      <dgm:spPr/>
      <dgm:t>
        <a:bodyPr/>
        <a:lstStyle/>
        <a:p>
          <a:endParaRPr lang="fr-FR" sz="1200"/>
        </a:p>
      </dgm:t>
    </dgm:pt>
    <dgm:pt modelId="{C439FE79-6FEB-664F-9F97-7C47F8BF8F9B}">
      <dgm:prSet phldrT="[Texte]" custT="1"/>
      <dgm:spPr>
        <a:solidFill>
          <a:schemeClr val="accent2">
            <a:lumMod val="75000"/>
          </a:schemeClr>
        </a:solidFill>
      </dgm:spPr>
      <dgm:t>
        <a:bodyPr/>
        <a:lstStyle/>
        <a:p>
          <a:r>
            <a:rPr lang="fr-FR" sz="1800" b="1" dirty="0"/>
            <a:t>Matériel et méthode</a:t>
          </a:r>
        </a:p>
      </dgm:t>
    </dgm:pt>
    <dgm:pt modelId="{CB1309C9-A0F7-2E44-B524-BE482CBE6EAE}" type="parTrans" cxnId="{4AE44D58-081D-414E-BD20-12F569FD1C95}">
      <dgm:prSet/>
      <dgm:spPr/>
      <dgm:t>
        <a:bodyPr/>
        <a:lstStyle/>
        <a:p>
          <a:endParaRPr lang="fr-FR" sz="1200"/>
        </a:p>
      </dgm:t>
    </dgm:pt>
    <dgm:pt modelId="{EADB9EC0-6CA9-C240-870D-D5FD3F9446F5}" type="sibTrans" cxnId="{4AE44D58-081D-414E-BD20-12F569FD1C95}">
      <dgm:prSet/>
      <dgm:spPr/>
      <dgm:t>
        <a:bodyPr/>
        <a:lstStyle/>
        <a:p>
          <a:endParaRPr lang="fr-FR" sz="1200"/>
        </a:p>
      </dgm:t>
    </dgm:pt>
    <dgm:pt modelId="{EC49C28F-8B18-4647-831F-20C9B9FBC89A}">
      <dgm:prSet phldrT="[Texte]" custT="1"/>
      <dgm:spPr>
        <a:solidFill>
          <a:schemeClr val="accent1">
            <a:hueOff val="0"/>
            <a:satOff val="0"/>
            <a:lumOff val="0"/>
            <a:alpha val="50000"/>
          </a:schemeClr>
        </a:solidFill>
      </dgm:spPr>
      <dgm:t>
        <a:bodyPr/>
        <a:lstStyle/>
        <a:p>
          <a:r>
            <a:rPr lang="fr-FR" sz="1400" dirty="0"/>
            <a:t>Résultats</a:t>
          </a:r>
        </a:p>
      </dgm:t>
    </dgm:pt>
    <dgm:pt modelId="{055208C4-07EC-704A-9E23-5AC8F414C896}" type="parTrans" cxnId="{ED03ABA6-FCA2-BE4B-AF82-75E0CEE11D73}">
      <dgm:prSet/>
      <dgm:spPr/>
      <dgm:t>
        <a:bodyPr/>
        <a:lstStyle/>
        <a:p>
          <a:endParaRPr lang="fr-FR" sz="1200"/>
        </a:p>
      </dgm:t>
    </dgm:pt>
    <dgm:pt modelId="{13FEC41B-AA61-964F-BAF9-BDF8451548DA}" type="sibTrans" cxnId="{ED03ABA6-FCA2-BE4B-AF82-75E0CEE11D73}">
      <dgm:prSet/>
      <dgm:spPr/>
      <dgm:t>
        <a:bodyPr/>
        <a:lstStyle/>
        <a:p>
          <a:endParaRPr lang="fr-FR" sz="1200"/>
        </a:p>
      </dgm:t>
    </dgm:pt>
    <dgm:pt modelId="{4D73CC93-EE9F-A644-85E7-C9B2F32C1E33}">
      <dgm:prSet custT="1"/>
      <dgm:spPr>
        <a:solidFill>
          <a:schemeClr val="accent1">
            <a:hueOff val="0"/>
            <a:satOff val="0"/>
            <a:lumOff val="0"/>
            <a:alpha val="50000"/>
          </a:schemeClr>
        </a:solidFill>
      </dgm:spPr>
      <dgm:t>
        <a:bodyPr/>
        <a:lstStyle/>
        <a:p>
          <a:r>
            <a:rPr lang="fr-FR" sz="1400" dirty="0"/>
            <a:t>Discussion</a:t>
          </a:r>
        </a:p>
      </dgm:t>
    </dgm:pt>
    <dgm:pt modelId="{3E089FC8-F39D-ED44-8D49-06D2762AF1C3}" type="parTrans" cxnId="{5F2B8A7C-F650-CA41-9DD6-A9172CEA4AEE}">
      <dgm:prSet/>
      <dgm:spPr/>
      <dgm:t>
        <a:bodyPr/>
        <a:lstStyle/>
        <a:p>
          <a:endParaRPr lang="fr-FR" sz="1200"/>
        </a:p>
      </dgm:t>
    </dgm:pt>
    <dgm:pt modelId="{6BEC2F36-083D-414B-AD99-543CBBB8CC81}" type="sibTrans" cxnId="{5F2B8A7C-F650-CA41-9DD6-A9172CEA4AEE}">
      <dgm:prSet/>
      <dgm:spPr/>
      <dgm:t>
        <a:bodyPr/>
        <a:lstStyle/>
        <a:p>
          <a:endParaRPr lang="fr-FR" sz="1200"/>
        </a:p>
      </dgm:t>
    </dgm:pt>
    <dgm:pt modelId="{232638A3-E33F-BA46-BE0B-38859CDCAC69}">
      <dgm:prSet custT="1"/>
      <dgm:spPr>
        <a:solidFill>
          <a:schemeClr val="accent1">
            <a:hueOff val="0"/>
            <a:satOff val="0"/>
            <a:lumOff val="0"/>
            <a:alpha val="50000"/>
          </a:schemeClr>
        </a:solidFill>
      </dgm:spPr>
      <dgm:t>
        <a:bodyPr/>
        <a:lstStyle/>
        <a:p>
          <a:r>
            <a:rPr lang="fr-FR" sz="1400" dirty="0"/>
            <a:t>Conclusion</a:t>
          </a:r>
          <a:endParaRPr lang="fr-FR" sz="1800" dirty="0"/>
        </a:p>
      </dgm:t>
    </dgm:pt>
    <dgm:pt modelId="{2077A188-9DEB-4744-9542-7C2D51954728}" type="parTrans" cxnId="{14B577A2-5CE5-6347-BB07-D022028DF96D}">
      <dgm:prSet/>
      <dgm:spPr/>
      <dgm:t>
        <a:bodyPr/>
        <a:lstStyle/>
        <a:p>
          <a:endParaRPr lang="fr-FR" sz="1200"/>
        </a:p>
      </dgm:t>
    </dgm:pt>
    <dgm:pt modelId="{FC05FA93-FF73-D54C-8882-6AF7E1A0B65C}" type="sibTrans" cxnId="{14B577A2-5CE5-6347-BB07-D022028DF96D}">
      <dgm:prSet/>
      <dgm:spPr/>
      <dgm:t>
        <a:bodyPr/>
        <a:lstStyle/>
        <a:p>
          <a:endParaRPr lang="fr-FR" sz="1200"/>
        </a:p>
      </dgm:t>
    </dgm:pt>
    <dgm:pt modelId="{1B69C603-082E-EC46-9E6F-4D7635A452DE}" type="pres">
      <dgm:prSet presAssocID="{88ACC7F4-B124-EC47-8259-C71A7F280BFA}" presName="Name0" presStyleCnt="0">
        <dgm:presLayoutVars>
          <dgm:dir/>
          <dgm:animLvl val="lvl"/>
          <dgm:resizeHandles val="exact"/>
        </dgm:presLayoutVars>
      </dgm:prSet>
      <dgm:spPr/>
    </dgm:pt>
    <dgm:pt modelId="{4A20305F-A72F-CA4D-9112-823B646F4C3E}" type="pres">
      <dgm:prSet presAssocID="{FE89438A-B6E8-4548-92DC-4034B1326F15}" presName="parTxOnly" presStyleLbl="node1" presStyleIdx="0" presStyleCnt="5">
        <dgm:presLayoutVars>
          <dgm:chMax val="0"/>
          <dgm:chPref val="0"/>
          <dgm:bulletEnabled val="1"/>
        </dgm:presLayoutVars>
      </dgm:prSet>
      <dgm:spPr/>
    </dgm:pt>
    <dgm:pt modelId="{1CF13163-CD39-E546-AE54-0271590C693D}" type="pres">
      <dgm:prSet presAssocID="{F755DCE5-5908-3A4D-97F5-F7BCE51CEFA4}" presName="parTxOnlySpace" presStyleCnt="0"/>
      <dgm:spPr/>
    </dgm:pt>
    <dgm:pt modelId="{811D32A2-EF95-BB43-9483-C7A3EC6F3956}" type="pres">
      <dgm:prSet presAssocID="{C439FE79-6FEB-664F-9F97-7C47F8BF8F9B}" presName="parTxOnly" presStyleLbl="node1" presStyleIdx="1" presStyleCnt="5" custScaleX="104020">
        <dgm:presLayoutVars>
          <dgm:chMax val="0"/>
          <dgm:chPref val="0"/>
          <dgm:bulletEnabled val="1"/>
        </dgm:presLayoutVars>
      </dgm:prSet>
      <dgm:spPr/>
    </dgm:pt>
    <dgm:pt modelId="{66E4052D-21FE-4B4D-A6B8-80AB96E5DF8D}" type="pres">
      <dgm:prSet presAssocID="{EADB9EC0-6CA9-C240-870D-D5FD3F9446F5}" presName="parTxOnlySpace" presStyleCnt="0"/>
      <dgm:spPr/>
    </dgm:pt>
    <dgm:pt modelId="{0958378B-FC89-8E4F-A9A6-A7EA42FB1EE8}" type="pres">
      <dgm:prSet presAssocID="{EC49C28F-8B18-4647-831F-20C9B9FBC89A}" presName="parTxOnly" presStyleLbl="node1" presStyleIdx="2" presStyleCnt="5">
        <dgm:presLayoutVars>
          <dgm:chMax val="0"/>
          <dgm:chPref val="0"/>
          <dgm:bulletEnabled val="1"/>
        </dgm:presLayoutVars>
      </dgm:prSet>
      <dgm:spPr/>
    </dgm:pt>
    <dgm:pt modelId="{57181F9B-4EA4-F141-8DCA-A8CE5F68D0B6}" type="pres">
      <dgm:prSet presAssocID="{13FEC41B-AA61-964F-BAF9-BDF8451548DA}" presName="parTxOnlySpace" presStyleCnt="0"/>
      <dgm:spPr/>
    </dgm:pt>
    <dgm:pt modelId="{092B7EB7-1F57-9948-86AB-41E4A07ED91E}" type="pres">
      <dgm:prSet presAssocID="{4D73CC93-EE9F-A644-85E7-C9B2F32C1E33}" presName="parTxOnly" presStyleLbl="node1" presStyleIdx="3" presStyleCnt="5">
        <dgm:presLayoutVars>
          <dgm:chMax val="0"/>
          <dgm:chPref val="0"/>
          <dgm:bulletEnabled val="1"/>
        </dgm:presLayoutVars>
      </dgm:prSet>
      <dgm:spPr/>
    </dgm:pt>
    <dgm:pt modelId="{D18766E6-7C85-CA4D-965E-05447C0554E1}" type="pres">
      <dgm:prSet presAssocID="{6BEC2F36-083D-414B-AD99-543CBBB8CC81}" presName="parTxOnlySpace" presStyleCnt="0"/>
      <dgm:spPr/>
    </dgm:pt>
    <dgm:pt modelId="{EB3A5D26-96E5-4F45-9929-22162EE71FD1}" type="pres">
      <dgm:prSet presAssocID="{232638A3-E33F-BA46-BE0B-38859CDCAC69}" presName="parTxOnly" presStyleLbl="node1" presStyleIdx="4" presStyleCnt="5">
        <dgm:presLayoutVars>
          <dgm:chMax val="0"/>
          <dgm:chPref val="0"/>
          <dgm:bulletEnabled val="1"/>
        </dgm:presLayoutVars>
      </dgm:prSet>
      <dgm:spPr/>
    </dgm:pt>
  </dgm:ptLst>
  <dgm:cxnLst>
    <dgm:cxn modelId="{D5210603-ABAD-3740-8BD2-B54F547AD3A3}" type="presOf" srcId="{C439FE79-6FEB-664F-9F97-7C47F8BF8F9B}" destId="{811D32A2-EF95-BB43-9483-C7A3EC6F3956}" srcOrd="0" destOrd="0" presId="urn:microsoft.com/office/officeart/2005/8/layout/chevron1"/>
    <dgm:cxn modelId="{BE69C618-6EF0-654F-ACF2-E60A2A894BD1}" type="presOf" srcId="{232638A3-E33F-BA46-BE0B-38859CDCAC69}" destId="{EB3A5D26-96E5-4F45-9929-22162EE71FD1}" srcOrd="0" destOrd="0" presId="urn:microsoft.com/office/officeart/2005/8/layout/chevron1"/>
    <dgm:cxn modelId="{7C93B72A-BB8C-2E4A-9A19-D2D4DF1252F3}" type="presOf" srcId="{FE89438A-B6E8-4548-92DC-4034B1326F15}" destId="{4A20305F-A72F-CA4D-9112-823B646F4C3E}" srcOrd="0" destOrd="0" presId="urn:microsoft.com/office/officeart/2005/8/layout/chevron1"/>
    <dgm:cxn modelId="{716E4157-FA79-A946-B866-1C7FE6A87889}" type="presOf" srcId="{4D73CC93-EE9F-A644-85E7-C9B2F32C1E33}" destId="{092B7EB7-1F57-9948-86AB-41E4A07ED91E}" srcOrd="0" destOrd="0" presId="urn:microsoft.com/office/officeart/2005/8/layout/chevron1"/>
    <dgm:cxn modelId="{4AE44D58-081D-414E-BD20-12F569FD1C95}" srcId="{88ACC7F4-B124-EC47-8259-C71A7F280BFA}" destId="{C439FE79-6FEB-664F-9F97-7C47F8BF8F9B}" srcOrd="1" destOrd="0" parTransId="{CB1309C9-A0F7-2E44-B524-BE482CBE6EAE}" sibTransId="{EADB9EC0-6CA9-C240-870D-D5FD3F9446F5}"/>
    <dgm:cxn modelId="{5F2B8A7C-F650-CA41-9DD6-A9172CEA4AEE}" srcId="{88ACC7F4-B124-EC47-8259-C71A7F280BFA}" destId="{4D73CC93-EE9F-A644-85E7-C9B2F32C1E33}" srcOrd="3" destOrd="0" parTransId="{3E089FC8-F39D-ED44-8D49-06D2762AF1C3}" sibTransId="{6BEC2F36-083D-414B-AD99-543CBBB8CC81}"/>
    <dgm:cxn modelId="{84601892-61BB-E245-961B-11D64EDB8851}" srcId="{88ACC7F4-B124-EC47-8259-C71A7F280BFA}" destId="{FE89438A-B6E8-4548-92DC-4034B1326F15}" srcOrd="0" destOrd="0" parTransId="{CFE621E2-E093-194C-BBAC-ABD915501496}" sibTransId="{F755DCE5-5908-3A4D-97F5-F7BCE51CEFA4}"/>
    <dgm:cxn modelId="{14B577A2-5CE5-6347-BB07-D022028DF96D}" srcId="{88ACC7F4-B124-EC47-8259-C71A7F280BFA}" destId="{232638A3-E33F-BA46-BE0B-38859CDCAC69}" srcOrd="4" destOrd="0" parTransId="{2077A188-9DEB-4744-9542-7C2D51954728}" sibTransId="{FC05FA93-FF73-D54C-8882-6AF7E1A0B65C}"/>
    <dgm:cxn modelId="{ED03ABA6-FCA2-BE4B-AF82-75E0CEE11D73}" srcId="{88ACC7F4-B124-EC47-8259-C71A7F280BFA}" destId="{EC49C28F-8B18-4647-831F-20C9B9FBC89A}" srcOrd="2" destOrd="0" parTransId="{055208C4-07EC-704A-9E23-5AC8F414C896}" sibTransId="{13FEC41B-AA61-964F-BAF9-BDF8451548DA}"/>
    <dgm:cxn modelId="{061C6BC7-7DAC-9F4B-BEB5-398FFB128D64}" type="presOf" srcId="{EC49C28F-8B18-4647-831F-20C9B9FBC89A}" destId="{0958378B-FC89-8E4F-A9A6-A7EA42FB1EE8}" srcOrd="0" destOrd="0" presId="urn:microsoft.com/office/officeart/2005/8/layout/chevron1"/>
    <dgm:cxn modelId="{5C9587EE-54EF-7D4E-B6B8-BECFE8C332AC}" type="presOf" srcId="{88ACC7F4-B124-EC47-8259-C71A7F280BFA}" destId="{1B69C603-082E-EC46-9E6F-4D7635A452DE}" srcOrd="0" destOrd="0" presId="urn:microsoft.com/office/officeart/2005/8/layout/chevron1"/>
    <dgm:cxn modelId="{64F370B0-00A2-864B-91EA-B82D8109F944}" type="presParOf" srcId="{1B69C603-082E-EC46-9E6F-4D7635A452DE}" destId="{4A20305F-A72F-CA4D-9112-823B646F4C3E}" srcOrd="0" destOrd="0" presId="urn:microsoft.com/office/officeart/2005/8/layout/chevron1"/>
    <dgm:cxn modelId="{1C1D7132-83AB-AC47-AABF-84C88853FDE7}" type="presParOf" srcId="{1B69C603-082E-EC46-9E6F-4D7635A452DE}" destId="{1CF13163-CD39-E546-AE54-0271590C693D}" srcOrd="1" destOrd="0" presId="urn:microsoft.com/office/officeart/2005/8/layout/chevron1"/>
    <dgm:cxn modelId="{F45FB9B6-24F6-D140-B83F-C4DAAF714E2F}" type="presParOf" srcId="{1B69C603-082E-EC46-9E6F-4D7635A452DE}" destId="{811D32A2-EF95-BB43-9483-C7A3EC6F3956}" srcOrd="2" destOrd="0" presId="urn:microsoft.com/office/officeart/2005/8/layout/chevron1"/>
    <dgm:cxn modelId="{79FD9327-A06F-B840-B61E-F77CDD19B22A}" type="presParOf" srcId="{1B69C603-082E-EC46-9E6F-4D7635A452DE}" destId="{66E4052D-21FE-4B4D-A6B8-80AB96E5DF8D}" srcOrd="3" destOrd="0" presId="urn:microsoft.com/office/officeart/2005/8/layout/chevron1"/>
    <dgm:cxn modelId="{356FC5EA-42AA-F140-8AED-533A9DB44B52}" type="presParOf" srcId="{1B69C603-082E-EC46-9E6F-4D7635A452DE}" destId="{0958378B-FC89-8E4F-A9A6-A7EA42FB1EE8}" srcOrd="4" destOrd="0" presId="urn:microsoft.com/office/officeart/2005/8/layout/chevron1"/>
    <dgm:cxn modelId="{47B14DB2-9AEE-7B49-AD7C-D34ABB996FAF}" type="presParOf" srcId="{1B69C603-082E-EC46-9E6F-4D7635A452DE}" destId="{57181F9B-4EA4-F141-8DCA-A8CE5F68D0B6}" srcOrd="5" destOrd="0" presId="urn:microsoft.com/office/officeart/2005/8/layout/chevron1"/>
    <dgm:cxn modelId="{00B84CD2-7D43-A746-8CCE-30EB71DA4593}" type="presParOf" srcId="{1B69C603-082E-EC46-9E6F-4D7635A452DE}" destId="{092B7EB7-1F57-9948-86AB-41E4A07ED91E}" srcOrd="6" destOrd="0" presId="urn:microsoft.com/office/officeart/2005/8/layout/chevron1"/>
    <dgm:cxn modelId="{0806F7B2-A8F3-974A-9B32-F4E47C866CE3}" type="presParOf" srcId="{1B69C603-082E-EC46-9E6F-4D7635A452DE}" destId="{D18766E6-7C85-CA4D-965E-05447C0554E1}" srcOrd="7" destOrd="0" presId="urn:microsoft.com/office/officeart/2005/8/layout/chevron1"/>
    <dgm:cxn modelId="{83718B52-A1D3-9F4B-A88F-3FCAB6653BC2}" type="presParOf" srcId="{1B69C603-082E-EC46-9E6F-4D7635A452DE}" destId="{EB3A5D26-96E5-4F45-9929-22162EE71FD1}" srcOrd="8" destOrd="0" presId="urn:microsoft.com/office/officeart/2005/8/layout/chevro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8ACC7F4-B124-EC47-8259-C71A7F280BFA}" type="doc">
      <dgm:prSet loTypeId="urn:microsoft.com/office/officeart/2005/8/layout/chevron1" loCatId="" qsTypeId="urn:microsoft.com/office/officeart/2005/8/quickstyle/simple2" qsCatId="simple" csTypeId="urn:microsoft.com/office/officeart/2005/8/colors/accent1_2" csCatId="accent1" phldr="1"/>
      <dgm:spPr/>
    </dgm:pt>
    <dgm:pt modelId="{FE89438A-B6E8-4548-92DC-4034B1326F15}">
      <dgm:prSet phldrT="[Texte]" custT="1"/>
      <dgm:spPr>
        <a:solidFill>
          <a:schemeClr val="accent2">
            <a:lumMod val="50000"/>
          </a:schemeClr>
        </a:solidFill>
      </dgm:spPr>
      <dgm:t>
        <a:bodyPr/>
        <a:lstStyle/>
        <a:p>
          <a:r>
            <a:rPr lang="fr-FR" sz="1600" b="0" dirty="0"/>
            <a:t>Données et statistiques</a:t>
          </a:r>
        </a:p>
      </dgm:t>
    </dgm:pt>
    <dgm:pt modelId="{CFE621E2-E093-194C-BBAC-ABD915501496}" type="parTrans" cxnId="{84601892-61BB-E245-961B-11D64EDB8851}">
      <dgm:prSet/>
      <dgm:spPr/>
      <dgm:t>
        <a:bodyPr/>
        <a:lstStyle/>
        <a:p>
          <a:endParaRPr lang="fr-FR" sz="1200"/>
        </a:p>
      </dgm:t>
    </dgm:pt>
    <dgm:pt modelId="{F755DCE5-5908-3A4D-97F5-F7BCE51CEFA4}" type="sibTrans" cxnId="{84601892-61BB-E245-961B-11D64EDB8851}">
      <dgm:prSet/>
      <dgm:spPr/>
      <dgm:t>
        <a:bodyPr/>
        <a:lstStyle/>
        <a:p>
          <a:endParaRPr lang="fr-FR" sz="1200"/>
        </a:p>
      </dgm:t>
    </dgm:pt>
    <dgm:pt modelId="{AE406D60-E6CF-D94A-A68C-13CEFD8D5E5E}">
      <dgm:prSet phldrT="[Texte]" custT="1"/>
      <dgm:spPr>
        <a:solidFill>
          <a:schemeClr val="accent1">
            <a:hueOff val="0"/>
            <a:satOff val="0"/>
            <a:lumOff val="0"/>
            <a:alpha val="50118"/>
          </a:schemeClr>
        </a:solidFill>
      </dgm:spPr>
      <dgm:t>
        <a:bodyPr/>
        <a:lstStyle/>
        <a:p>
          <a:r>
            <a:rPr lang="fr-FR" sz="1200" dirty="0"/>
            <a:t>Objectifs</a:t>
          </a:r>
        </a:p>
      </dgm:t>
    </dgm:pt>
    <dgm:pt modelId="{DE9D849F-DFFB-DC45-A3F4-A4D5770C8ACF}" type="parTrans" cxnId="{256F0FDE-F6A0-2645-9E9B-AD0F4F845DE9}">
      <dgm:prSet/>
      <dgm:spPr/>
      <dgm:t>
        <a:bodyPr/>
        <a:lstStyle/>
        <a:p>
          <a:endParaRPr lang="fr-FR"/>
        </a:p>
      </dgm:t>
    </dgm:pt>
    <dgm:pt modelId="{72480A6E-DC6A-5446-8E46-72FF70206144}" type="sibTrans" cxnId="{256F0FDE-F6A0-2645-9E9B-AD0F4F845DE9}">
      <dgm:prSet/>
      <dgm:spPr/>
      <dgm:t>
        <a:bodyPr/>
        <a:lstStyle/>
        <a:p>
          <a:endParaRPr lang="fr-FR"/>
        </a:p>
      </dgm:t>
    </dgm:pt>
    <dgm:pt modelId="{AEB035A5-CE9E-E143-813E-73831240D5E5}">
      <dgm:prSet phldrT="[Texte]" custT="1"/>
      <dgm:spPr>
        <a:solidFill>
          <a:schemeClr val="accent1">
            <a:hueOff val="0"/>
            <a:satOff val="0"/>
            <a:lumOff val="0"/>
            <a:alpha val="50118"/>
          </a:schemeClr>
        </a:solidFill>
      </dgm:spPr>
      <dgm:t>
        <a:bodyPr/>
        <a:lstStyle/>
        <a:p>
          <a:r>
            <a:rPr lang="fr-FR" sz="1200"/>
            <a:t>Patients</a:t>
          </a:r>
          <a:endParaRPr lang="fr-FR" sz="1200" dirty="0"/>
        </a:p>
      </dgm:t>
    </dgm:pt>
    <dgm:pt modelId="{DD62D431-77A0-8F46-818D-BA3D28AEEF60}" type="parTrans" cxnId="{F5B388E7-E6C4-4A44-BE77-09D513D41243}">
      <dgm:prSet/>
      <dgm:spPr/>
      <dgm:t>
        <a:bodyPr/>
        <a:lstStyle/>
        <a:p>
          <a:endParaRPr lang="fr-FR"/>
        </a:p>
      </dgm:t>
    </dgm:pt>
    <dgm:pt modelId="{FF3FD720-ABBF-2C4F-B6F1-C0543E1D9D39}" type="sibTrans" cxnId="{F5B388E7-E6C4-4A44-BE77-09D513D41243}">
      <dgm:prSet/>
      <dgm:spPr/>
      <dgm:t>
        <a:bodyPr/>
        <a:lstStyle/>
        <a:p>
          <a:endParaRPr lang="fr-FR"/>
        </a:p>
      </dgm:t>
    </dgm:pt>
    <dgm:pt modelId="{5ED52D75-D721-8540-A153-B01B66BFC8DB}">
      <dgm:prSet phldrT="[Texte]" custT="1"/>
      <dgm:spPr>
        <a:solidFill>
          <a:schemeClr val="accent1">
            <a:hueOff val="0"/>
            <a:satOff val="0"/>
            <a:lumOff val="0"/>
            <a:alpha val="50118"/>
          </a:schemeClr>
        </a:solidFill>
      </dgm:spPr>
      <dgm:t>
        <a:bodyPr/>
        <a:lstStyle/>
        <a:p>
          <a:r>
            <a:rPr lang="fr-FR" sz="1200" dirty="0"/>
            <a:t>Design de l’étude</a:t>
          </a:r>
        </a:p>
      </dgm:t>
    </dgm:pt>
    <dgm:pt modelId="{C54F45E0-0D2B-9142-BA3F-4E1E4A530B04}" type="parTrans" cxnId="{87DA1E9E-E1D5-734C-B035-0029A449A7D5}">
      <dgm:prSet/>
      <dgm:spPr/>
      <dgm:t>
        <a:bodyPr/>
        <a:lstStyle/>
        <a:p>
          <a:endParaRPr lang="fr-FR"/>
        </a:p>
      </dgm:t>
    </dgm:pt>
    <dgm:pt modelId="{5B94FC87-95ED-764D-A1A5-0EB5909AF300}" type="sibTrans" cxnId="{87DA1E9E-E1D5-734C-B035-0029A449A7D5}">
      <dgm:prSet/>
      <dgm:spPr/>
      <dgm:t>
        <a:bodyPr/>
        <a:lstStyle/>
        <a:p>
          <a:endParaRPr lang="fr-FR"/>
        </a:p>
      </dgm:t>
    </dgm:pt>
    <dgm:pt modelId="{88D10035-6BBB-BA4F-94A5-B07800B6C339}">
      <dgm:prSet phldrT="[Texte]" custT="1"/>
      <dgm:spPr>
        <a:solidFill>
          <a:schemeClr val="accent1">
            <a:hueOff val="0"/>
            <a:satOff val="0"/>
            <a:lumOff val="0"/>
            <a:alpha val="50118"/>
          </a:schemeClr>
        </a:solidFill>
      </dgm:spPr>
      <dgm:t>
        <a:bodyPr/>
        <a:lstStyle/>
        <a:p>
          <a:r>
            <a:rPr lang="fr-FR" sz="1200" dirty="0"/>
            <a:t>Chirurgiens</a:t>
          </a:r>
        </a:p>
      </dgm:t>
    </dgm:pt>
    <dgm:pt modelId="{3E1454A8-5800-B14E-B255-5230BB29F17B}" type="parTrans" cxnId="{E331DE60-97EA-814C-B320-316A280AAA45}">
      <dgm:prSet/>
      <dgm:spPr/>
      <dgm:t>
        <a:bodyPr/>
        <a:lstStyle/>
        <a:p>
          <a:endParaRPr lang="fr-FR"/>
        </a:p>
      </dgm:t>
    </dgm:pt>
    <dgm:pt modelId="{991D96FA-2DFA-1D4C-8FF8-828DCF413F9A}" type="sibTrans" cxnId="{E331DE60-97EA-814C-B320-316A280AAA45}">
      <dgm:prSet/>
      <dgm:spPr/>
      <dgm:t>
        <a:bodyPr/>
        <a:lstStyle/>
        <a:p>
          <a:endParaRPr lang="fr-FR"/>
        </a:p>
      </dgm:t>
    </dgm:pt>
    <dgm:pt modelId="{1B69C603-082E-EC46-9E6F-4D7635A452DE}" type="pres">
      <dgm:prSet presAssocID="{88ACC7F4-B124-EC47-8259-C71A7F280BFA}" presName="Name0" presStyleCnt="0">
        <dgm:presLayoutVars>
          <dgm:dir/>
          <dgm:animLvl val="lvl"/>
          <dgm:resizeHandles val="exact"/>
        </dgm:presLayoutVars>
      </dgm:prSet>
      <dgm:spPr/>
    </dgm:pt>
    <dgm:pt modelId="{93867EAB-4BE6-D948-B536-713CE8950192}" type="pres">
      <dgm:prSet presAssocID="{5ED52D75-D721-8540-A153-B01B66BFC8DB}" presName="parTxOnly" presStyleLbl="node1" presStyleIdx="0" presStyleCnt="5">
        <dgm:presLayoutVars>
          <dgm:chMax val="0"/>
          <dgm:chPref val="0"/>
          <dgm:bulletEnabled val="1"/>
        </dgm:presLayoutVars>
      </dgm:prSet>
      <dgm:spPr/>
    </dgm:pt>
    <dgm:pt modelId="{3EB36CF0-9F5F-C74A-BE43-F8E1983E43DF}" type="pres">
      <dgm:prSet presAssocID="{5B94FC87-95ED-764D-A1A5-0EB5909AF300}" presName="parTxOnlySpace" presStyleCnt="0"/>
      <dgm:spPr/>
    </dgm:pt>
    <dgm:pt modelId="{3F09E22F-7BF7-A24E-BE0D-19F03B6D97E6}" type="pres">
      <dgm:prSet presAssocID="{AE406D60-E6CF-D94A-A68C-13CEFD8D5E5E}" presName="parTxOnly" presStyleLbl="node1" presStyleIdx="1" presStyleCnt="5" custLinFactNeighborY="2755">
        <dgm:presLayoutVars>
          <dgm:chMax val="0"/>
          <dgm:chPref val="0"/>
          <dgm:bulletEnabled val="1"/>
        </dgm:presLayoutVars>
      </dgm:prSet>
      <dgm:spPr/>
    </dgm:pt>
    <dgm:pt modelId="{A0F55AFE-B383-C142-8E12-79C57FEC6559}" type="pres">
      <dgm:prSet presAssocID="{72480A6E-DC6A-5446-8E46-72FF70206144}" presName="parTxOnlySpace" presStyleCnt="0"/>
      <dgm:spPr/>
    </dgm:pt>
    <dgm:pt modelId="{8D17EFD4-4414-BC47-9941-9F9BB077E556}" type="pres">
      <dgm:prSet presAssocID="{AEB035A5-CE9E-E143-813E-73831240D5E5}" presName="parTxOnly" presStyleLbl="node1" presStyleIdx="2" presStyleCnt="5">
        <dgm:presLayoutVars>
          <dgm:chMax val="0"/>
          <dgm:chPref val="0"/>
          <dgm:bulletEnabled val="1"/>
        </dgm:presLayoutVars>
      </dgm:prSet>
      <dgm:spPr/>
    </dgm:pt>
    <dgm:pt modelId="{3713B54E-B8A4-C448-92FA-D26C8D3DA588}" type="pres">
      <dgm:prSet presAssocID="{FF3FD720-ABBF-2C4F-B6F1-C0543E1D9D39}" presName="parTxOnlySpace" presStyleCnt="0"/>
      <dgm:spPr/>
    </dgm:pt>
    <dgm:pt modelId="{40771CBB-052B-CB42-8BE7-C319E5FF9D72}" type="pres">
      <dgm:prSet presAssocID="{88D10035-6BBB-BA4F-94A5-B07800B6C339}" presName="parTxOnly" presStyleLbl="node1" presStyleIdx="3" presStyleCnt="5">
        <dgm:presLayoutVars>
          <dgm:chMax val="0"/>
          <dgm:chPref val="0"/>
          <dgm:bulletEnabled val="1"/>
        </dgm:presLayoutVars>
      </dgm:prSet>
      <dgm:spPr/>
    </dgm:pt>
    <dgm:pt modelId="{D46037EC-8552-EC49-850D-EF5F44A158C8}" type="pres">
      <dgm:prSet presAssocID="{991D96FA-2DFA-1D4C-8FF8-828DCF413F9A}" presName="parTxOnlySpace" presStyleCnt="0"/>
      <dgm:spPr/>
    </dgm:pt>
    <dgm:pt modelId="{4A20305F-A72F-CA4D-9112-823B646F4C3E}" type="pres">
      <dgm:prSet presAssocID="{FE89438A-B6E8-4548-92DC-4034B1326F15}" presName="parTxOnly" presStyleLbl="node1" presStyleIdx="4" presStyleCnt="5" custScaleX="143997" custLinFactNeighborX="4055" custLinFactNeighborY="41215">
        <dgm:presLayoutVars>
          <dgm:chMax val="0"/>
          <dgm:chPref val="0"/>
          <dgm:bulletEnabled val="1"/>
        </dgm:presLayoutVars>
      </dgm:prSet>
      <dgm:spPr/>
    </dgm:pt>
  </dgm:ptLst>
  <dgm:cxnLst>
    <dgm:cxn modelId="{AE935B16-9C99-E44E-9E20-336D4A7809F2}" type="presOf" srcId="{FE89438A-B6E8-4548-92DC-4034B1326F15}" destId="{4A20305F-A72F-CA4D-9112-823B646F4C3E}" srcOrd="0" destOrd="0" presId="urn:microsoft.com/office/officeart/2005/8/layout/chevron1"/>
    <dgm:cxn modelId="{2696522E-9716-0C46-9A38-5F041483CFEF}" type="presOf" srcId="{88D10035-6BBB-BA4F-94A5-B07800B6C339}" destId="{40771CBB-052B-CB42-8BE7-C319E5FF9D72}" srcOrd="0" destOrd="0" presId="urn:microsoft.com/office/officeart/2005/8/layout/chevron1"/>
    <dgm:cxn modelId="{E331DE60-97EA-814C-B320-316A280AAA45}" srcId="{88ACC7F4-B124-EC47-8259-C71A7F280BFA}" destId="{88D10035-6BBB-BA4F-94A5-B07800B6C339}" srcOrd="3" destOrd="0" parTransId="{3E1454A8-5800-B14E-B255-5230BB29F17B}" sibTransId="{991D96FA-2DFA-1D4C-8FF8-828DCF413F9A}"/>
    <dgm:cxn modelId="{29EB0661-3075-5B46-BCAD-63C7A563AD6C}" type="presOf" srcId="{AEB035A5-CE9E-E143-813E-73831240D5E5}" destId="{8D17EFD4-4414-BC47-9941-9F9BB077E556}" srcOrd="0" destOrd="0" presId="urn:microsoft.com/office/officeart/2005/8/layout/chevron1"/>
    <dgm:cxn modelId="{84601892-61BB-E245-961B-11D64EDB8851}" srcId="{88ACC7F4-B124-EC47-8259-C71A7F280BFA}" destId="{FE89438A-B6E8-4548-92DC-4034B1326F15}" srcOrd="4" destOrd="0" parTransId="{CFE621E2-E093-194C-BBAC-ABD915501496}" sibTransId="{F755DCE5-5908-3A4D-97F5-F7BCE51CEFA4}"/>
    <dgm:cxn modelId="{87DA1E9E-E1D5-734C-B035-0029A449A7D5}" srcId="{88ACC7F4-B124-EC47-8259-C71A7F280BFA}" destId="{5ED52D75-D721-8540-A153-B01B66BFC8DB}" srcOrd="0" destOrd="0" parTransId="{C54F45E0-0D2B-9142-BA3F-4E1E4A530B04}" sibTransId="{5B94FC87-95ED-764D-A1A5-0EB5909AF300}"/>
    <dgm:cxn modelId="{B6C318CF-AB26-9D41-BF5D-B2D0F49B762D}" type="presOf" srcId="{AE406D60-E6CF-D94A-A68C-13CEFD8D5E5E}" destId="{3F09E22F-7BF7-A24E-BE0D-19F03B6D97E6}" srcOrd="0" destOrd="0" presId="urn:microsoft.com/office/officeart/2005/8/layout/chevron1"/>
    <dgm:cxn modelId="{4264A3DA-0791-5A47-A863-7B6E04E0B9E5}" type="presOf" srcId="{88ACC7F4-B124-EC47-8259-C71A7F280BFA}" destId="{1B69C603-082E-EC46-9E6F-4D7635A452DE}" srcOrd="0" destOrd="0" presId="urn:microsoft.com/office/officeart/2005/8/layout/chevron1"/>
    <dgm:cxn modelId="{256F0FDE-F6A0-2645-9E9B-AD0F4F845DE9}" srcId="{88ACC7F4-B124-EC47-8259-C71A7F280BFA}" destId="{AE406D60-E6CF-D94A-A68C-13CEFD8D5E5E}" srcOrd="1" destOrd="0" parTransId="{DE9D849F-DFFB-DC45-A3F4-A4D5770C8ACF}" sibTransId="{72480A6E-DC6A-5446-8E46-72FF70206144}"/>
    <dgm:cxn modelId="{F5B388E7-E6C4-4A44-BE77-09D513D41243}" srcId="{88ACC7F4-B124-EC47-8259-C71A7F280BFA}" destId="{AEB035A5-CE9E-E143-813E-73831240D5E5}" srcOrd="2" destOrd="0" parTransId="{DD62D431-77A0-8F46-818D-BA3D28AEEF60}" sibTransId="{FF3FD720-ABBF-2C4F-B6F1-C0543E1D9D39}"/>
    <dgm:cxn modelId="{3F5A35EE-ECAC-AB44-80C8-34F8D66E9848}" type="presOf" srcId="{5ED52D75-D721-8540-A153-B01B66BFC8DB}" destId="{93867EAB-4BE6-D948-B536-713CE8950192}" srcOrd="0" destOrd="0" presId="urn:microsoft.com/office/officeart/2005/8/layout/chevron1"/>
    <dgm:cxn modelId="{24D28336-9F0C-724A-8AD9-138AFA60EF52}" type="presParOf" srcId="{1B69C603-082E-EC46-9E6F-4D7635A452DE}" destId="{93867EAB-4BE6-D948-B536-713CE8950192}" srcOrd="0" destOrd="0" presId="urn:microsoft.com/office/officeart/2005/8/layout/chevron1"/>
    <dgm:cxn modelId="{DA50A027-D71A-5B4D-9824-22019B986DD4}" type="presParOf" srcId="{1B69C603-082E-EC46-9E6F-4D7635A452DE}" destId="{3EB36CF0-9F5F-C74A-BE43-F8E1983E43DF}" srcOrd="1" destOrd="0" presId="urn:microsoft.com/office/officeart/2005/8/layout/chevron1"/>
    <dgm:cxn modelId="{CD4C3EAC-7211-374C-9A42-DD5E03867EAF}" type="presParOf" srcId="{1B69C603-082E-EC46-9E6F-4D7635A452DE}" destId="{3F09E22F-7BF7-A24E-BE0D-19F03B6D97E6}" srcOrd="2" destOrd="0" presId="urn:microsoft.com/office/officeart/2005/8/layout/chevron1"/>
    <dgm:cxn modelId="{2D6215C2-A92F-EC4D-8385-1778130528C7}" type="presParOf" srcId="{1B69C603-082E-EC46-9E6F-4D7635A452DE}" destId="{A0F55AFE-B383-C142-8E12-79C57FEC6559}" srcOrd="3" destOrd="0" presId="urn:microsoft.com/office/officeart/2005/8/layout/chevron1"/>
    <dgm:cxn modelId="{3105E4A7-E2B7-F246-851D-EC3684BD4A6E}" type="presParOf" srcId="{1B69C603-082E-EC46-9E6F-4D7635A452DE}" destId="{8D17EFD4-4414-BC47-9941-9F9BB077E556}" srcOrd="4" destOrd="0" presId="urn:microsoft.com/office/officeart/2005/8/layout/chevron1"/>
    <dgm:cxn modelId="{0A1D15DC-469D-754B-B645-235C42373743}" type="presParOf" srcId="{1B69C603-082E-EC46-9E6F-4D7635A452DE}" destId="{3713B54E-B8A4-C448-92FA-D26C8D3DA588}" srcOrd="5" destOrd="0" presId="urn:microsoft.com/office/officeart/2005/8/layout/chevron1"/>
    <dgm:cxn modelId="{6F950153-B313-7544-AA9C-360BD763AAA7}" type="presParOf" srcId="{1B69C603-082E-EC46-9E6F-4D7635A452DE}" destId="{40771CBB-052B-CB42-8BE7-C319E5FF9D72}" srcOrd="6" destOrd="0" presId="urn:microsoft.com/office/officeart/2005/8/layout/chevron1"/>
    <dgm:cxn modelId="{93B7BB88-3414-A74B-B770-BD6DD9D83CB0}" type="presParOf" srcId="{1B69C603-082E-EC46-9E6F-4D7635A452DE}" destId="{D46037EC-8552-EC49-850D-EF5F44A158C8}" srcOrd="7" destOrd="0" presId="urn:microsoft.com/office/officeart/2005/8/layout/chevron1"/>
    <dgm:cxn modelId="{14A8B9D2-6483-3D4D-AACB-F5301A66925B}" type="presParOf" srcId="{1B69C603-082E-EC46-9E6F-4D7635A452DE}" destId="{4A20305F-A72F-CA4D-9112-823B646F4C3E}"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9146097-9F61-44B7-90E7-C85CB7BF97F4}" type="doc">
      <dgm:prSet loTypeId="urn:microsoft.com/office/officeart/2005/8/layout/hProcess9" loCatId="process" qsTypeId="urn:microsoft.com/office/officeart/2005/8/quickstyle/simple2" qsCatId="simple" csTypeId="urn:microsoft.com/office/officeart/2005/8/colors/accent3_1" csCatId="accent3" phldr="1"/>
      <dgm:spPr/>
    </dgm:pt>
    <dgm:pt modelId="{C9CDDF3E-6604-4702-A0E3-D92DFC4A470C}">
      <dgm:prSet phldrT="[Texte]" custT="1"/>
      <dgm:spPr/>
      <dgm:t>
        <a:bodyPr/>
        <a:lstStyle/>
        <a:p>
          <a:r>
            <a:rPr lang="fr-FR" sz="3200" dirty="0"/>
            <a:t>Données collectées</a:t>
          </a:r>
        </a:p>
        <a:p>
          <a:r>
            <a:rPr lang="fr-FR" sz="2000" dirty="0"/>
            <a:t>Informations patients (âge, IMC, ASA </a:t>
          </a:r>
          <a:r>
            <a:rPr lang="mr-IN" sz="2000" dirty="0"/>
            <a:t>…</a:t>
          </a:r>
          <a:r>
            <a:rPr lang="fr-FR" sz="2000" dirty="0"/>
            <a:t>)</a:t>
          </a:r>
        </a:p>
        <a:p>
          <a:r>
            <a:rPr lang="fr-FR" sz="2000" dirty="0"/>
            <a:t>Indications (4 catégories)</a:t>
          </a:r>
        </a:p>
        <a:p>
          <a:r>
            <a:rPr lang="fr-FR" sz="2000" dirty="0"/>
            <a:t> Informations prothèse (localisation, implants, gestes associés </a:t>
          </a:r>
          <a:r>
            <a:rPr lang="mr-IN" sz="2000" dirty="0"/>
            <a:t>…</a:t>
          </a:r>
          <a:r>
            <a:rPr lang="fr-FR" sz="2000" dirty="0"/>
            <a:t>)</a:t>
          </a:r>
        </a:p>
        <a:p>
          <a:r>
            <a:rPr lang="fr-FR" sz="2000" dirty="0"/>
            <a:t> Données péri-opératoires (PST, VST, durée opératoire </a:t>
          </a:r>
          <a:r>
            <a:rPr lang="mr-IN" sz="2000" dirty="0"/>
            <a:t>…</a:t>
          </a:r>
          <a:r>
            <a:rPr lang="fr-FR" sz="2000" dirty="0"/>
            <a:t>)</a:t>
          </a:r>
        </a:p>
        <a:p>
          <a:r>
            <a:rPr lang="fr-FR" sz="2000" dirty="0"/>
            <a:t> Données de suivi (MSTS, complications, Henderson, </a:t>
          </a:r>
          <a:r>
            <a:rPr lang="fr-FR" sz="2000" dirty="0" err="1"/>
            <a:t>réinterventions</a:t>
          </a:r>
          <a:r>
            <a:rPr lang="fr-FR" sz="2000" dirty="0"/>
            <a:t> </a:t>
          </a:r>
          <a:r>
            <a:rPr lang="mr-IN" sz="2000" dirty="0"/>
            <a:t>…</a:t>
          </a:r>
          <a:r>
            <a:rPr lang="fr-FR" sz="2000" dirty="0"/>
            <a:t>)</a:t>
          </a:r>
        </a:p>
      </dgm:t>
    </dgm:pt>
    <dgm:pt modelId="{B2697277-75FC-41E0-B7DC-679E3A66444E}" type="parTrans" cxnId="{E77B29FB-7B58-46EE-9D09-823C13D657A0}">
      <dgm:prSet/>
      <dgm:spPr/>
      <dgm:t>
        <a:bodyPr/>
        <a:lstStyle/>
        <a:p>
          <a:endParaRPr lang="fr-FR"/>
        </a:p>
      </dgm:t>
    </dgm:pt>
    <dgm:pt modelId="{6CE5AD96-1423-4DD8-9905-345BA0F22638}" type="sibTrans" cxnId="{E77B29FB-7B58-46EE-9D09-823C13D657A0}">
      <dgm:prSet/>
      <dgm:spPr/>
      <dgm:t>
        <a:bodyPr/>
        <a:lstStyle/>
        <a:p>
          <a:endParaRPr lang="fr-FR"/>
        </a:p>
      </dgm:t>
    </dgm:pt>
    <dgm:pt modelId="{ACEC936C-6FAE-4FDE-B526-8D48E84162A9}" type="pres">
      <dgm:prSet presAssocID="{19146097-9F61-44B7-90E7-C85CB7BF97F4}" presName="CompostProcess" presStyleCnt="0">
        <dgm:presLayoutVars>
          <dgm:dir/>
          <dgm:resizeHandles val="exact"/>
        </dgm:presLayoutVars>
      </dgm:prSet>
      <dgm:spPr/>
    </dgm:pt>
    <dgm:pt modelId="{B3E2BAA4-5E9B-45DE-8586-68119E315932}" type="pres">
      <dgm:prSet presAssocID="{19146097-9F61-44B7-90E7-C85CB7BF97F4}" presName="arrow" presStyleLbl="bgShp" presStyleIdx="0" presStyleCnt="1" custScaleX="111339"/>
      <dgm:spPr/>
    </dgm:pt>
    <dgm:pt modelId="{F0624B7B-15CE-4DDB-B3FF-EC9A79C6C994}" type="pres">
      <dgm:prSet presAssocID="{19146097-9F61-44B7-90E7-C85CB7BF97F4}" presName="linearProcess" presStyleCnt="0"/>
      <dgm:spPr/>
    </dgm:pt>
    <dgm:pt modelId="{14D75AC9-71FA-41AF-B497-142E461173B8}" type="pres">
      <dgm:prSet presAssocID="{C9CDDF3E-6604-4702-A0E3-D92DFC4A470C}" presName="textNode" presStyleLbl="node1" presStyleIdx="0" presStyleCnt="1" custScaleX="98911" custScaleY="184154" custLinFactNeighborX="-9046">
        <dgm:presLayoutVars>
          <dgm:bulletEnabled val="1"/>
        </dgm:presLayoutVars>
      </dgm:prSet>
      <dgm:spPr/>
    </dgm:pt>
  </dgm:ptLst>
  <dgm:cxnLst>
    <dgm:cxn modelId="{E63E3926-4F72-42A0-B11F-6B6613BD6687}" type="presOf" srcId="{C9CDDF3E-6604-4702-A0E3-D92DFC4A470C}" destId="{14D75AC9-71FA-41AF-B497-142E461173B8}" srcOrd="0" destOrd="0" presId="urn:microsoft.com/office/officeart/2005/8/layout/hProcess9"/>
    <dgm:cxn modelId="{FD3631DC-6790-4F8A-9E54-78A2B65A8485}" type="presOf" srcId="{19146097-9F61-44B7-90E7-C85CB7BF97F4}" destId="{ACEC936C-6FAE-4FDE-B526-8D48E84162A9}" srcOrd="0" destOrd="0" presId="urn:microsoft.com/office/officeart/2005/8/layout/hProcess9"/>
    <dgm:cxn modelId="{E77B29FB-7B58-46EE-9D09-823C13D657A0}" srcId="{19146097-9F61-44B7-90E7-C85CB7BF97F4}" destId="{C9CDDF3E-6604-4702-A0E3-D92DFC4A470C}" srcOrd="0" destOrd="0" parTransId="{B2697277-75FC-41E0-B7DC-679E3A66444E}" sibTransId="{6CE5AD96-1423-4DD8-9905-345BA0F22638}"/>
    <dgm:cxn modelId="{768B70D4-B394-42D4-96E9-6184B3E28164}" type="presParOf" srcId="{ACEC936C-6FAE-4FDE-B526-8D48E84162A9}" destId="{B3E2BAA4-5E9B-45DE-8586-68119E315932}" srcOrd="0" destOrd="0" presId="urn:microsoft.com/office/officeart/2005/8/layout/hProcess9"/>
    <dgm:cxn modelId="{4E417507-F28A-4E7F-B42B-B18276292987}" type="presParOf" srcId="{ACEC936C-6FAE-4FDE-B526-8D48E84162A9}" destId="{F0624B7B-15CE-4DDB-B3FF-EC9A79C6C994}" srcOrd="1" destOrd="0" presId="urn:microsoft.com/office/officeart/2005/8/layout/hProcess9"/>
    <dgm:cxn modelId="{D6CDA202-B370-47D8-AE08-113BA4798B07}" type="presParOf" srcId="{F0624B7B-15CE-4DDB-B3FF-EC9A79C6C994}" destId="{14D75AC9-71FA-41AF-B497-142E461173B8}" srcOrd="0"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8ACC7F4-B124-EC47-8259-C71A7F280BFA}" type="doc">
      <dgm:prSet loTypeId="urn:microsoft.com/office/officeart/2005/8/layout/chevron1" loCatId="" qsTypeId="urn:microsoft.com/office/officeart/2005/8/quickstyle/simple2" qsCatId="simple" csTypeId="urn:microsoft.com/office/officeart/2005/8/colors/accent1_2" csCatId="accent1" phldr="1"/>
      <dgm:spPr/>
    </dgm:pt>
    <dgm:pt modelId="{FE89438A-B6E8-4548-92DC-4034B1326F15}">
      <dgm:prSet phldrT="[Texte]" custT="1"/>
      <dgm:spPr>
        <a:solidFill>
          <a:schemeClr val="accent1">
            <a:hueOff val="0"/>
            <a:satOff val="0"/>
            <a:lumOff val="0"/>
            <a:alpha val="50000"/>
          </a:schemeClr>
        </a:solidFill>
      </dgm:spPr>
      <dgm:t>
        <a:bodyPr/>
        <a:lstStyle/>
        <a:p>
          <a:r>
            <a:rPr lang="fr-FR" sz="1400" b="0" dirty="0"/>
            <a:t>Introduction</a:t>
          </a:r>
          <a:endParaRPr lang="fr-FR" sz="2000" b="0" dirty="0"/>
        </a:p>
      </dgm:t>
    </dgm:pt>
    <dgm:pt modelId="{CFE621E2-E093-194C-BBAC-ABD915501496}" type="parTrans" cxnId="{84601892-61BB-E245-961B-11D64EDB8851}">
      <dgm:prSet/>
      <dgm:spPr/>
      <dgm:t>
        <a:bodyPr/>
        <a:lstStyle/>
        <a:p>
          <a:endParaRPr lang="fr-FR" sz="1200"/>
        </a:p>
      </dgm:t>
    </dgm:pt>
    <dgm:pt modelId="{F755DCE5-5908-3A4D-97F5-F7BCE51CEFA4}" type="sibTrans" cxnId="{84601892-61BB-E245-961B-11D64EDB8851}">
      <dgm:prSet/>
      <dgm:spPr/>
      <dgm:t>
        <a:bodyPr/>
        <a:lstStyle/>
        <a:p>
          <a:endParaRPr lang="fr-FR" sz="1200"/>
        </a:p>
      </dgm:t>
    </dgm:pt>
    <dgm:pt modelId="{C439FE79-6FEB-664F-9F97-7C47F8BF8F9B}">
      <dgm:prSet phldrT="[Texte]" custT="1"/>
      <dgm:spPr>
        <a:solidFill>
          <a:schemeClr val="accent2">
            <a:lumMod val="75000"/>
          </a:schemeClr>
        </a:solidFill>
      </dgm:spPr>
      <dgm:t>
        <a:bodyPr/>
        <a:lstStyle/>
        <a:p>
          <a:r>
            <a:rPr lang="fr-FR" sz="1800" b="1" dirty="0"/>
            <a:t>Matériel et méthode</a:t>
          </a:r>
        </a:p>
      </dgm:t>
    </dgm:pt>
    <dgm:pt modelId="{CB1309C9-A0F7-2E44-B524-BE482CBE6EAE}" type="parTrans" cxnId="{4AE44D58-081D-414E-BD20-12F569FD1C95}">
      <dgm:prSet/>
      <dgm:spPr/>
      <dgm:t>
        <a:bodyPr/>
        <a:lstStyle/>
        <a:p>
          <a:endParaRPr lang="fr-FR" sz="1200"/>
        </a:p>
      </dgm:t>
    </dgm:pt>
    <dgm:pt modelId="{EADB9EC0-6CA9-C240-870D-D5FD3F9446F5}" type="sibTrans" cxnId="{4AE44D58-081D-414E-BD20-12F569FD1C95}">
      <dgm:prSet/>
      <dgm:spPr/>
      <dgm:t>
        <a:bodyPr/>
        <a:lstStyle/>
        <a:p>
          <a:endParaRPr lang="fr-FR" sz="1200"/>
        </a:p>
      </dgm:t>
    </dgm:pt>
    <dgm:pt modelId="{EC49C28F-8B18-4647-831F-20C9B9FBC89A}">
      <dgm:prSet phldrT="[Texte]" custT="1"/>
      <dgm:spPr>
        <a:solidFill>
          <a:schemeClr val="accent1">
            <a:hueOff val="0"/>
            <a:satOff val="0"/>
            <a:lumOff val="0"/>
            <a:alpha val="50000"/>
          </a:schemeClr>
        </a:solidFill>
      </dgm:spPr>
      <dgm:t>
        <a:bodyPr/>
        <a:lstStyle/>
        <a:p>
          <a:r>
            <a:rPr lang="fr-FR" sz="1400" dirty="0"/>
            <a:t>Résultats</a:t>
          </a:r>
        </a:p>
      </dgm:t>
    </dgm:pt>
    <dgm:pt modelId="{055208C4-07EC-704A-9E23-5AC8F414C896}" type="parTrans" cxnId="{ED03ABA6-FCA2-BE4B-AF82-75E0CEE11D73}">
      <dgm:prSet/>
      <dgm:spPr/>
      <dgm:t>
        <a:bodyPr/>
        <a:lstStyle/>
        <a:p>
          <a:endParaRPr lang="fr-FR" sz="1200"/>
        </a:p>
      </dgm:t>
    </dgm:pt>
    <dgm:pt modelId="{13FEC41B-AA61-964F-BAF9-BDF8451548DA}" type="sibTrans" cxnId="{ED03ABA6-FCA2-BE4B-AF82-75E0CEE11D73}">
      <dgm:prSet/>
      <dgm:spPr/>
      <dgm:t>
        <a:bodyPr/>
        <a:lstStyle/>
        <a:p>
          <a:endParaRPr lang="fr-FR" sz="1200"/>
        </a:p>
      </dgm:t>
    </dgm:pt>
    <dgm:pt modelId="{4D73CC93-EE9F-A644-85E7-C9B2F32C1E33}">
      <dgm:prSet custT="1"/>
      <dgm:spPr>
        <a:solidFill>
          <a:schemeClr val="accent1">
            <a:hueOff val="0"/>
            <a:satOff val="0"/>
            <a:lumOff val="0"/>
            <a:alpha val="50000"/>
          </a:schemeClr>
        </a:solidFill>
      </dgm:spPr>
      <dgm:t>
        <a:bodyPr/>
        <a:lstStyle/>
        <a:p>
          <a:r>
            <a:rPr lang="fr-FR" sz="1400" dirty="0"/>
            <a:t>Discussion</a:t>
          </a:r>
        </a:p>
      </dgm:t>
    </dgm:pt>
    <dgm:pt modelId="{3E089FC8-F39D-ED44-8D49-06D2762AF1C3}" type="parTrans" cxnId="{5F2B8A7C-F650-CA41-9DD6-A9172CEA4AEE}">
      <dgm:prSet/>
      <dgm:spPr/>
      <dgm:t>
        <a:bodyPr/>
        <a:lstStyle/>
        <a:p>
          <a:endParaRPr lang="fr-FR" sz="1200"/>
        </a:p>
      </dgm:t>
    </dgm:pt>
    <dgm:pt modelId="{6BEC2F36-083D-414B-AD99-543CBBB8CC81}" type="sibTrans" cxnId="{5F2B8A7C-F650-CA41-9DD6-A9172CEA4AEE}">
      <dgm:prSet/>
      <dgm:spPr/>
      <dgm:t>
        <a:bodyPr/>
        <a:lstStyle/>
        <a:p>
          <a:endParaRPr lang="fr-FR" sz="1200"/>
        </a:p>
      </dgm:t>
    </dgm:pt>
    <dgm:pt modelId="{232638A3-E33F-BA46-BE0B-38859CDCAC69}">
      <dgm:prSet custT="1"/>
      <dgm:spPr>
        <a:solidFill>
          <a:schemeClr val="accent1">
            <a:hueOff val="0"/>
            <a:satOff val="0"/>
            <a:lumOff val="0"/>
            <a:alpha val="50000"/>
          </a:schemeClr>
        </a:solidFill>
      </dgm:spPr>
      <dgm:t>
        <a:bodyPr/>
        <a:lstStyle/>
        <a:p>
          <a:r>
            <a:rPr lang="fr-FR" sz="1400" dirty="0"/>
            <a:t>Conclusion</a:t>
          </a:r>
          <a:endParaRPr lang="fr-FR" sz="1800" dirty="0"/>
        </a:p>
      </dgm:t>
    </dgm:pt>
    <dgm:pt modelId="{2077A188-9DEB-4744-9542-7C2D51954728}" type="parTrans" cxnId="{14B577A2-5CE5-6347-BB07-D022028DF96D}">
      <dgm:prSet/>
      <dgm:spPr/>
      <dgm:t>
        <a:bodyPr/>
        <a:lstStyle/>
        <a:p>
          <a:endParaRPr lang="fr-FR" sz="1200"/>
        </a:p>
      </dgm:t>
    </dgm:pt>
    <dgm:pt modelId="{FC05FA93-FF73-D54C-8882-6AF7E1A0B65C}" type="sibTrans" cxnId="{14B577A2-5CE5-6347-BB07-D022028DF96D}">
      <dgm:prSet/>
      <dgm:spPr/>
      <dgm:t>
        <a:bodyPr/>
        <a:lstStyle/>
        <a:p>
          <a:endParaRPr lang="fr-FR" sz="1200"/>
        </a:p>
      </dgm:t>
    </dgm:pt>
    <dgm:pt modelId="{1B69C603-082E-EC46-9E6F-4D7635A452DE}" type="pres">
      <dgm:prSet presAssocID="{88ACC7F4-B124-EC47-8259-C71A7F280BFA}" presName="Name0" presStyleCnt="0">
        <dgm:presLayoutVars>
          <dgm:dir/>
          <dgm:animLvl val="lvl"/>
          <dgm:resizeHandles val="exact"/>
        </dgm:presLayoutVars>
      </dgm:prSet>
      <dgm:spPr/>
    </dgm:pt>
    <dgm:pt modelId="{4A20305F-A72F-CA4D-9112-823B646F4C3E}" type="pres">
      <dgm:prSet presAssocID="{FE89438A-B6E8-4548-92DC-4034B1326F15}" presName="parTxOnly" presStyleLbl="node1" presStyleIdx="0" presStyleCnt="5">
        <dgm:presLayoutVars>
          <dgm:chMax val="0"/>
          <dgm:chPref val="0"/>
          <dgm:bulletEnabled val="1"/>
        </dgm:presLayoutVars>
      </dgm:prSet>
      <dgm:spPr/>
    </dgm:pt>
    <dgm:pt modelId="{1CF13163-CD39-E546-AE54-0271590C693D}" type="pres">
      <dgm:prSet presAssocID="{F755DCE5-5908-3A4D-97F5-F7BCE51CEFA4}" presName="parTxOnlySpace" presStyleCnt="0"/>
      <dgm:spPr/>
    </dgm:pt>
    <dgm:pt modelId="{811D32A2-EF95-BB43-9483-C7A3EC6F3956}" type="pres">
      <dgm:prSet presAssocID="{C439FE79-6FEB-664F-9F97-7C47F8BF8F9B}" presName="parTxOnly" presStyleLbl="node1" presStyleIdx="1" presStyleCnt="5" custScaleX="104020">
        <dgm:presLayoutVars>
          <dgm:chMax val="0"/>
          <dgm:chPref val="0"/>
          <dgm:bulletEnabled val="1"/>
        </dgm:presLayoutVars>
      </dgm:prSet>
      <dgm:spPr/>
    </dgm:pt>
    <dgm:pt modelId="{66E4052D-21FE-4B4D-A6B8-80AB96E5DF8D}" type="pres">
      <dgm:prSet presAssocID="{EADB9EC0-6CA9-C240-870D-D5FD3F9446F5}" presName="parTxOnlySpace" presStyleCnt="0"/>
      <dgm:spPr/>
    </dgm:pt>
    <dgm:pt modelId="{0958378B-FC89-8E4F-A9A6-A7EA42FB1EE8}" type="pres">
      <dgm:prSet presAssocID="{EC49C28F-8B18-4647-831F-20C9B9FBC89A}" presName="parTxOnly" presStyleLbl="node1" presStyleIdx="2" presStyleCnt="5">
        <dgm:presLayoutVars>
          <dgm:chMax val="0"/>
          <dgm:chPref val="0"/>
          <dgm:bulletEnabled val="1"/>
        </dgm:presLayoutVars>
      </dgm:prSet>
      <dgm:spPr/>
    </dgm:pt>
    <dgm:pt modelId="{57181F9B-4EA4-F141-8DCA-A8CE5F68D0B6}" type="pres">
      <dgm:prSet presAssocID="{13FEC41B-AA61-964F-BAF9-BDF8451548DA}" presName="parTxOnlySpace" presStyleCnt="0"/>
      <dgm:spPr/>
    </dgm:pt>
    <dgm:pt modelId="{092B7EB7-1F57-9948-86AB-41E4A07ED91E}" type="pres">
      <dgm:prSet presAssocID="{4D73CC93-EE9F-A644-85E7-C9B2F32C1E33}" presName="parTxOnly" presStyleLbl="node1" presStyleIdx="3" presStyleCnt="5">
        <dgm:presLayoutVars>
          <dgm:chMax val="0"/>
          <dgm:chPref val="0"/>
          <dgm:bulletEnabled val="1"/>
        </dgm:presLayoutVars>
      </dgm:prSet>
      <dgm:spPr/>
    </dgm:pt>
    <dgm:pt modelId="{D18766E6-7C85-CA4D-965E-05447C0554E1}" type="pres">
      <dgm:prSet presAssocID="{6BEC2F36-083D-414B-AD99-543CBBB8CC81}" presName="parTxOnlySpace" presStyleCnt="0"/>
      <dgm:spPr/>
    </dgm:pt>
    <dgm:pt modelId="{EB3A5D26-96E5-4F45-9929-22162EE71FD1}" type="pres">
      <dgm:prSet presAssocID="{232638A3-E33F-BA46-BE0B-38859CDCAC69}" presName="parTxOnly" presStyleLbl="node1" presStyleIdx="4" presStyleCnt="5">
        <dgm:presLayoutVars>
          <dgm:chMax val="0"/>
          <dgm:chPref val="0"/>
          <dgm:bulletEnabled val="1"/>
        </dgm:presLayoutVars>
      </dgm:prSet>
      <dgm:spPr/>
    </dgm:pt>
  </dgm:ptLst>
  <dgm:cxnLst>
    <dgm:cxn modelId="{2716EB2F-F5F9-044C-8F44-8070634F0DA4}" type="presOf" srcId="{232638A3-E33F-BA46-BE0B-38859CDCAC69}" destId="{EB3A5D26-96E5-4F45-9929-22162EE71FD1}" srcOrd="0" destOrd="0" presId="urn:microsoft.com/office/officeart/2005/8/layout/chevron1"/>
    <dgm:cxn modelId="{CEC4403B-3667-4243-AAF8-FD8B8898B614}" type="presOf" srcId="{4D73CC93-EE9F-A644-85E7-C9B2F32C1E33}" destId="{092B7EB7-1F57-9948-86AB-41E4A07ED91E}" srcOrd="0" destOrd="0" presId="urn:microsoft.com/office/officeart/2005/8/layout/chevron1"/>
    <dgm:cxn modelId="{285FC476-5142-8E4B-A308-B3377DECE166}" type="presOf" srcId="{EC49C28F-8B18-4647-831F-20C9B9FBC89A}" destId="{0958378B-FC89-8E4F-A9A6-A7EA42FB1EE8}" srcOrd="0" destOrd="0" presId="urn:microsoft.com/office/officeart/2005/8/layout/chevron1"/>
    <dgm:cxn modelId="{4AE44D58-081D-414E-BD20-12F569FD1C95}" srcId="{88ACC7F4-B124-EC47-8259-C71A7F280BFA}" destId="{C439FE79-6FEB-664F-9F97-7C47F8BF8F9B}" srcOrd="1" destOrd="0" parTransId="{CB1309C9-A0F7-2E44-B524-BE482CBE6EAE}" sibTransId="{EADB9EC0-6CA9-C240-870D-D5FD3F9446F5}"/>
    <dgm:cxn modelId="{5F2B8A7C-F650-CA41-9DD6-A9172CEA4AEE}" srcId="{88ACC7F4-B124-EC47-8259-C71A7F280BFA}" destId="{4D73CC93-EE9F-A644-85E7-C9B2F32C1E33}" srcOrd="3" destOrd="0" parTransId="{3E089FC8-F39D-ED44-8D49-06D2762AF1C3}" sibTransId="{6BEC2F36-083D-414B-AD99-543CBBB8CC81}"/>
    <dgm:cxn modelId="{84601892-61BB-E245-961B-11D64EDB8851}" srcId="{88ACC7F4-B124-EC47-8259-C71A7F280BFA}" destId="{FE89438A-B6E8-4548-92DC-4034B1326F15}" srcOrd="0" destOrd="0" parTransId="{CFE621E2-E093-194C-BBAC-ABD915501496}" sibTransId="{F755DCE5-5908-3A4D-97F5-F7BCE51CEFA4}"/>
    <dgm:cxn modelId="{C286C299-0712-024A-A8D2-97F4F7DA718C}" type="presOf" srcId="{88ACC7F4-B124-EC47-8259-C71A7F280BFA}" destId="{1B69C603-082E-EC46-9E6F-4D7635A452DE}" srcOrd="0" destOrd="0" presId="urn:microsoft.com/office/officeart/2005/8/layout/chevron1"/>
    <dgm:cxn modelId="{14B577A2-5CE5-6347-BB07-D022028DF96D}" srcId="{88ACC7F4-B124-EC47-8259-C71A7F280BFA}" destId="{232638A3-E33F-BA46-BE0B-38859CDCAC69}" srcOrd="4" destOrd="0" parTransId="{2077A188-9DEB-4744-9542-7C2D51954728}" sibTransId="{FC05FA93-FF73-D54C-8882-6AF7E1A0B65C}"/>
    <dgm:cxn modelId="{ED03ABA6-FCA2-BE4B-AF82-75E0CEE11D73}" srcId="{88ACC7F4-B124-EC47-8259-C71A7F280BFA}" destId="{EC49C28F-8B18-4647-831F-20C9B9FBC89A}" srcOrd="2" destOrd="0" parTransId="{055208C4-07EC-704A-9E23-5AC8F414C896}" sibTransId="{13FEC41B-AA61-964F-BAF9-BDF8451548DA}"/>
    <dgm:cxn modelId="{2E0D22E3-1F12-834B-AE6F-C29F03F4F505}" type="presOf" srcId="{C439FE79-6FEB-664F-9F97-7C47F8BF8F9B}" destId="{811D32A2-EF95-BB43-9483-C7A3EC6F3956}" srcOrd="0" destOrd="0" presId="urn:microsoft.com/office/officeart/2005/8/layout/chevron1"/>
    <dgm:cxn modelId="{4F6DEDFF-05D8-DF40-B2BE-A96330B35CCE}" type="presOf" srcId="{FE89438A-B6E8-4548-92DC-4034B1326F15}" destId="{4A20305F-A72F-CA4D-9112-823B646F4C3E}" srcOrd="0" destOrd="0" presId="urn:microsoft.com/office/officeart/2005/8/layout/chevron1"/>
    <dgm:cxn modelId="{23CF0393-4F74-8342-ABB1-68294DF1449A}" type="presParOf" srcId="{1B69C603-082E-EC46-9E6F-4D7635A452DE}" destId="{4A20305F-A72F-CA4D-9112-823B646F4C3E}" srcOrd="0" destOrd="0" presId="urn:microsoft.com/office/officeart/2005/8/layout/chevron1"/>
    <dgm:cxn modelId="{126ED9CB-78F0-AA41-A57E-AB03FA0E2613}" type="presParOf" srcId="{1B69C603-082E-EC46-9E6F-4D7635A452DE}" destId="{1CF13163-CD39-E546-AE54-0271590C693D}" srcOrd="1" destOrd="0" presId="urn:microsoft.com/office/officeart/2005/8/layout/chevron1"/>
    <dgm:cxn modelId="{8C0B570F-E486-014E-B82F-A093F6FFECF5}" type="presParOf" srcId="{1B69C603-082E-EC46-9E6F-4D7635A452DE}" destId="{811D32A2-EF95-BB43-9483-C7A3EC6F3956}" srcOrd="2" destOrd="0" presId="urn:microsoft.com/office/officeart/2005/8/layout/chevron1"/>
    <dgm:cxn modelId="{FFF8F6B6-535C-2843-8F38-7E6DF25227A7}" type="presParOf" srcId="{1B69C603-082E-EC46-9E6F-4D7635A452DE}" destId="{66E4052D-21FE-4B4D-A6B8-80AB96E5DF8D}" srcOrd="3" destOrd="0" presId="urn:microsoft.com/office/officeart/2005/8/layout/chevron1"/>
    <dgm:cxn modelId="{2E16E042-BEC4-284B-822F-7DDD4D433014}" type="presParOf" srcId="{1B69C603-082E-EC46-9E6F-4D7635A452DE}" destId="{0958378B-FC89-8E4F-A9A6-A7EA42FB1EE8}" srcOrd="4" destOrd="0" presId="urn:microsoft.com/office/officeart/2005/8/layout/chevron1"/>
    <dgm:cxn modelId="{830FB8F0-996C-544A-B165-5043246C132D}" type="presParOf" srcId="{1B69C603-082E-EC46-9E6F-4D7635A452DE}" destId="{57181F9B-4EA4-F141-8DCA-A8CE5F68D0B6}" srcOrd="5" destOrd="0" presId="urn:microsoft.com/office/officeart/2005/8/layout/chevron1"/>
    <dgm:cxn modelId="{479A3FBF-0A95-0243-B254-B5EE352C778A}" type="presParOf" srcId="{1B69C603-082E-EC46-9E6F-4D7635A452DE}" destId="{092B7EB7-1F57-9948-86AB-41E4A07ED91E}" srcOrd="6" destOrd="0" presId="urn:microsoft.com/office/officeart/2005/8/layout/chevron1"/>
    <dgm:cxn modelId="{33438F0D-375F-CB47-8933-13EA4FCC91E8}" type="presParOf" srcId="{1B69C603-082E-EC46-9E6F-4D7635A452DE}" destId="{D18766E6-7C85-CA4D-965E-05447C0554E1}" srcOrd="7" destOrd="0" presId="urn:microsoft.com/office/officeart/2005/8/layout/chevron1"/>
    <dgm:cxn modelId="{74A90D29-872A-2D4D-967C-3CAEF7B06556}" type="presParOf" srcId="{1B69C603-082E-EC46-9E6F-4D7635A452DE}" destId="{EB3A5D26-96E5-4F45-9929-22162EE71FD1}" srcOrd="8"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8ACC7F4-B124-EC47-8259-C71A7F280BFA}" type="doc">
      <dgm:prSet loTypeId="urn:microsoft.com/office/officeart/2005/8/layout/chevron1" loCatId="" qsTypeId="urn:microsoft.com/office/officeart/2005/8/quickstyle/simple2" qsCatId="simple" csTypeId="urn:microsoft.com/office/officeart/2005/8/colors/accent1_2" csCatId="accent1" phldr="1"/>
      <dgm:spPr/>
    </dgm:pt>
    <dgm:pt modelId="{FE89438A-B6E8-4548-92DC-4034B1326F15}">
      <dgm:prSet phldrT="[Texte]" custT="1"/>
      <dgm:spPr>
        <a:solidFill>
          <a:schemeClr val="accent2">
            <a:lumMod val="50000"/>
          </a:schemeClr>
        </a:solidFill>
      </dgm:spPr>
      <dgm:t>
        <a:bodyPr/>
        <a:lstStyle/>
        <a:p>
          <a:r>
            <a:rPr lang="fr-FR" sz="1600" b="0" dirty="0"/>
            <a:t>Données et statistiques</a:t>
          </a:r>
        </a:p>
      </dgm:t>
    </dgm:pt>
    <dgm:pt modelId="{CFE621E2-E093-194C-BBAC-ABD915501496}" type="parTrans" cxnId="{84601892-61BB-E245-961B-11D64EDB8851}">
      <dgm:prSet/>
      <dgm:spPr/>
      <dgm:t>
        <a:bodyPr/>
        <a:lstStyle/>
        <a:p>
          <a:endParaRPr lang="fr-FR" sz="1200"/>
        </a:p>
      </dgm:t>
    </dgm:pt>
    <dgm:pt modelId="{F755DCE5-5908-3A4D-97F5-F7BCE51CEFA4}" type="sibTrans" cxnId="{84601892-61BB-E245-961B-11D64EDB8851}">
      <dgm:prSet/>
      <dgm:spPr/>
      <dgm:t>
        <a:bodyPr/>
        <a:lstStyle/>
        <a:p>
          <a:endParaRPr lang="fr-FR" sz="1200"/>
        </a:p>
      </dgm:t>
    </dgm:pt>
    <dgm:pt modelId="{AE406D60-E6CF-D94A-A68C-13CEFD8D5E5E}">
      <dgm:prSet phldrT="[Texte]" custT="1"/>
      <dgm:spPr>
        <a:solidFill>
          <a:schemeClr val="accent1">
            <a:hueOff val="0"/>
            <a:satOff val="0"/>
            <a:lumOff val="0"/>
            <a:alpha val="50118"/>
          </a:schemeClr>
        </a:solidFill>
      </dgm:spPr>
      <dgm:t>
        <a:bodyPr/>
        <a:lstStyle/>
        <a:p>
          <a:r>
            <a:rPr lang="fr-FR" sz="1200" dirty="0"/>
            <a:t>Objectifs</a:t>
          </a:r>
        </a:p>
      </dgm:t>
    </dgm:pt>
    <dgm:pt modelId="{DE9D849F-DFFB-DC45-A3F4-A4D5770C8ACF}" type="parTrans" cxnId="{256F0FDE-F6A0-2645-9E9B-AD0F4F845DE9}">
      <dgm:prSet/>
      <dgm:spPr/>
      <dgm:t>
        <a:bodyPr/>
        <a:lstStyle/>
        <a:p>
          <a:endParaRPr lang="fr-FR"/>
        </a:p>
      </dgm:t>
    </dgm:pt>
    <dgm:pt modelId="{72480A6E-DC6A-5446-8E46-72FF70206144}" type="sibTrans" cxnId="{256F0FDE-F6A0-2645-9E9B-AD0F4F845DE9}">
      <dgm:prSet/>
      <dgm:spPr/>
      <dgm:t>
        <a:bodyPr/>
        <a:lstStyle/>
        <a:p>
          <a:endParaRPr lang="fr-FR"/>
        </a:p>
      </dgm:t>
    </dgm:pt>
    <dgm:pt modelId="{AEB035A5-CE9E-E143-813E-73831240D5E5}">
      <dgm:prSet phldrT="[Texte]" custT="1"/>
      <dgm:spPr>
        <a:solidFill>
          <a:schemeClr val="accent1">
            <a:hueOff val="0"/>
            <a:satOff val="0"/>
            <a:lumOff val="0"/>
            <a:alpha val="50118"/>
          </a:schemeClr>
        </a:solidFill>
      </dgm:spPr>
      <dgm:t>
        <a:bodyPr/>
        <a:lstStyle/>
        <a:p>
          <a:r>
            <a:rPr lang="fr-FR" sz="1200"/>
            <a:t>Patients</a:t>
          </a:r>
          <a:endParaRPr lang="fr-FR" sz="1200" dirty="0"/>
        </a:p>
      </dgm:t>
    </dgm:pt>
    <dgm:pt modelId="{DD62D431-77A0-8F46-818D-BA3D28AEEF60}" type="parTrans" cxnId="{F5B388E7-E6C4-4A44-BE77-09D513D41243}">
      <dgm:prSet/>
      <dgm:spPr/>
      <dgm:t>
        <a:bodyPr/>
        <a:lstStyle/>
        <a:p>
          <a:endParaRPr lang="fr-FR"/>
        </a:p>
      </dgm:t>
    </dgm:pt>
    <dgm:pt modelId="{FF3FD720-ABBF-2C4F-B6F1-C0543E1D9D39}" type="sibTrans" cxnId="{F5B388E7-E6C4-4A44-BE77-09D513D41243}">
      <dgm:prSet/>
      <dgm:spPr/>
      <dgm:t>
        <a:bodyPr/>
        <a:lstStyle/>
        <a:p>
          <a:endParaRPr lang="fr-FR"/>
        </a:p>
      </dgm:t>
    </dgm:pt>
    <dgm:pt modelId="{5ED52D75-D721-8540-A153-B01B66BFC8DB}">
      <dgm:prSet phldrT="[Texte]" custT="1"/>
      <dgm:spPr>
        <a:solidFill>
          <a:schemeClr val="accent1">
            <a:hueOff val="0"/>
            <a:satOff val="0"/>
            <a:lumOff val="0"/>
            <a:alpha val="50118"/>
          </a:schemeClr>
        </a:solidFill>
      </dgm:spPr>
      <dgm:t>
        <a:bodyPr/>
        <a:lstStyle/>
        <a:p>
          <a:r>
            <a:rPr lang="fr-FR" sz="1200" dirty="0"/>
            <a:t>Design de l’étude</a:t>
          </a:r>
        </a:p>
      </dgm:t>
    </dgm:pt>
    <dgm:pt modelId="{C54F45E0-0D2B-9142-BA3F-4E1E4A530B04}" type="parTrans" cxnId="{87DA1E9E-E1D5-734C-B035-0029A449A7D5}">
      <dgm:prSet/>
      <dgm:spPr/>
      <dgm:t>
        <a:bodyPr/>
        <a:lstStyle/>
        <a:p>
          <a:endParaRPr lang="fr-FR"/>
        </a:p>
      </dgm:t>
    </dgm:pt>
    <dgm:pt modelId="{5B94FC87-95ED-764D-A1A5-0EB5909AF300}" type="sibTrans" cxnId="{87DA1E9E-E1D5-734C-B035-0029A449A7D5}">
      <dgm:prSet/>
      <dgm:spPr/>
      <dgm:t>
        <a:bodyPr/>
        <a:lstStyle/>
        <a:p>
          <a:endParaRPr lang="fr-FR"/>
        </a:p>
      </dgm:t>
    </dgm:pt>
    <dgm:pt modelId="{88D10035-6BBB-BA4F-94A5-B07800B6C339}">
      <dgm:prSet phldrT="[Texte]" custT="1"/>
      <dgm:spPr>
        <a:solidFill>
          <a:schemeClr val="accent1">
            <a:hueOff val="0"/>
            <a:satOff val="0"/>
            <a:lumOff val="0"/>
            <a:alpha val="50118"/>
          </a:schemeClr>
        </a:solidFill>
      </dgm:spPr>
      <dgm:t>
        <a:bodyPr/>
        <a:lstStyle/>
        <a:p>
          <a:r>
            <a:rPr lang="fr-FR" sz="1200" dirty="0"/>
            <a:t>Chirurgiens</a:t>
          </a:r>
        </a:p>
      </dgm:t>
    </dgm:pt>
    <dgm:pt modelId="{3E1454A8-5800-B14E-B255-5230BB29F17B}" type="parTrans" cxnId="{E331DE60-97EA-814C-B320-316A280AAA45}">
      <dgm:prSet/>
      <dgm:spPr/>
      <dgm:t>
        <a:bodyPr/>
        <a:lstStyle/>
        <a:p>
          <a:endParaRPr lang="fr-FR"/>
        </a:p>
      </dgm:t>
    </dgm:pt>
    <dgm:pt modelId="{991D96FA-2DFA-1D4C-8FF8-828DCF413F9A}" type="sibTrans" cxnId="{E331DE60-97EA-814C-B320-316A280AAA45}">
      <dgm:prSet/>
      <dgm:spPr/>
      <dgm:t>
        <a:bodyPr/>
        <a:lstStyle/>
        <a:p>
          <a:endParaRPr lang="fr-FR"/>
        </a:p>
      </dgm:t>
    </dgm:pt>
    <dgm:pt modelId="{1B69C603-082E-EC46-9E6F-4D7635A452DE}" type="pres">
      <dgm:prSet presAssocID="{88ACC7F4-B124-EC47-8259-C71A7F280BFA}" presName="Name0" presStyleCnt="0">
        <dgm:presLayoutVars>
          <dgm:dir/>
          <dgm:animLvl val="lvl"/>
          <dgm:resizeHandles val="exact"/>
        </dgm:presLayoutVars>
      </dgm:prSet>
      <dgm:spPr/>
    </dgm:pt>
    <dgm:pt modelId="{93867EAB-4BE6-D948-B536-713CE8950192}" type="pres">
      <dgm:prSet presAssocID="{5ED52D75-D721-8540-A153-B01B66BFC8DB}" presName="parTxOnly" presStyleLbl="node1" presStyleIdx="0" presStyleCnt="5">
        <dgm:presLayoutVars>
          <dgm:chMax val="0"/>
          <dgm:chPref val="0"/>
          <dgm:bulletEnabled val="1"/>
        </dgm:presLayoutVars>
      </dgm:prSet>
      <dgm:spPr/>
    </dgm:pt>
    <dgm:pt modelId="{3EB36CF0-9F5F-C74A-BE43-F8E1983E43DF}" type="pres">
      <dgm:prSet presAssocID="{5B94FC87-95ED-764D-A1A5-0EB5909AF300}" presName="parTxOnlySpace" presStyleCnt="0"/>
      <dgm:spPr/>
    </dgm:pt>
    <dgm:pt modelId="{3F09E22F-7BF7-A24E-BE0D-19F03B6D97E6}" type="pres">
      <dgm:prSet presAssocID="{AE406D60-E6CF-D94A-A68C-13CEFD8D5E5E}" presName="parTxOnly" presStyleLbl="node1" presStyleIdx="1" presStyleCnt="5" custLinFactNeighborY="2755">
        <dgm:presLayoutVars>
          <dgm:chMax val="0"/>
          <dgm:chPref val="0"/>
          <dgm:bulletEnabled val="1"/>
        </dgm:presLayoutVars>
      </dgm:prSet>
      <dgm:spPr/>
    </dgm:pt>
    <dgm:pt modelId="{A0F55AFE-B383-C142-8E12-79C57FEC6559}" type="pres">
      <dgm:prSet presAssocID="{72480A6E-DC6A-5446-8E46-72FF70206144}" presName="parTxOnlySpace" presStyleCnt="0"/>
      <dgm:spPr/>
    </dgm:pt>
    <dgm:pt modelId="{8D17EFD4-4414-BC47-9941-9F9BB077E556}" type="pres">
      <dgm:prSet presAssocID="{AEB035A5-CE9E-E143-813E-73831240D5E5}" presName="parTxOnly" presStyleLbl="node1" presStyleIdx="2" presStyleCnt="5">
        <dgm:presLayoutVars>
          <dgm:chMax val="0"/>
          <dgm:chPref val="0"/>
          <dgm:bulletEnabled val="1"/>
        </dgm:presLayoutVars>
      </dgm:prSet>
      <dgm:spPr/>
    </dgm:pt>
    <dgm:pt modelId="{3713B54E-B8A4-C448-92FA-D26C8D3DA588}" type="pres">
      <dgm:prSet presAssocID="{FF3FD720-ABBF-2C4F-B6F1-C0543E1D9D39}" presName="parTxOnlySpace" presStyleCnt="0"/>
      <dgm:spPr/>
    </dgm:pt>
    <dgm:pt modelId="{40771CBB-052B-CB42-8BE7-C319E5FF9D72}" type="pres">
      <dgm:prSet presAssocID="{88D10035-6BBB-BA4F-94A5-B07800B6C339}" presName="parTxOnly" presStyleLbl="node1" presStyleIdx="3" presStyleCnt="5">
        <dgm:presLayoutVars>
          <dgm:chMax val="0"/>
          <dgm:chPref val="0"/>
          <dgm:bulletEnabled val="1"/>
        </dgm:presLayoutVars>
      </dgm:prSet>
      <dgm:spPr/>
    </dgm:pt>
    <dgm:pt modelId="{D46037EC-8552-EC49-850D-EF5F44A158C8}" type="pres">
      <dgm:prSet presAssocID="{991D96FA-2DFA-1D4C-8FF8-828DCF413F9A}" presName="parTxOnlySpace" presStyleCnt="0"/>
      <dgm:spPr/>
    </dgm:pt>
    <dgm:pt modelId="{4A20305F-A72F-CA4D-9112-823B646F4C3E}" type="pres">
      <dgm:prSet presAssocID="{FE89438A-B6E8-4548-92DC-4034B1326F15}" presName="parTxOnly" presStyleLbl="node1" presStyleIdx="4" presStyleCnt="5" custScaleX="143997" custLinFactNeighborX="4055" custLinFactNeighborY="41215">
        <dgm:presLayoutVars>
          <dgm:chMax val="0"/>
          <dgm:chPref val="0"/>
          <dgm:bulletEnabled val="1"/>
        </dgm:presLayoutVars>
      </dgm:prSet>
      <dgm:spPr/>
    </dgm:pt>
  </dgm:ptLst>
  <dgm:cxnLst>
    <dgm:cxn modelId="{EA7E6103-751A-E44A-9BED-79CCDA4DED56}" type="presOf" srcId="{AE406D60-E6CF-D94A-A68C-13CEFD8D5E5E}" destId="{3F09E22F-7BF7-A24E-BE0D-19F03B6D97E6}" srcOrd="0" destOrd="0" presId="urn:microsoft.com/office/officeart/2005/8/layout/chevron1"/>
    <dgm:cxn modelId="{21EE4805-58D8-FE49-81E4-64D0EDD5CEAD}" type="presOf" srcId="{AEB035A5-CE9E-E143-813E-73831240D5E5}" destId="{8D17EFD4-4414-BC47-9941-9F9BB077E556}" srcOrd="0" destOrd="0" presId="urn:microsoft.com/office/officeart/2005/8/layout/chevron1"/>
    <dgm:cxn modelId="{5262F725-8296-154F-9519-821299A936A4}" type="presOf" srcId="{88D10035-6BBB-BA4F-94A5-B07800B6C339}" destId="{40771CBB-052B-CB42-8BE7-C319E5FF9D72}" srcOrd="0" destOrd="0" presId="urn:microsoft.com/office/officeart/2005/8/layout/chevron1"/>
    <dgm:cxn modelId="{E331DE60-97EA-814C-B320-316A280AAA45}" srcId="{88ACC7F4-B124-EC47-8259-C71A7F280BFA}" destId="{88D10035-6BBB-BA4F-94A5-B07800B6C339}" srcOrd="3" destOrd="0" parTransId="{3E1454A8-5800-B14E-B255-5230BB29F17B}" sibTransId="{991D96FA-2DFA-1D4C-8FF8-828DCF413F9A}"/>
    <dgm:cxn modelId="{D9781150-FAC4-C64B-879B-DB4C0AF87B30}" type="presOf" srcId="{FE89438A-B6E8-4548-92DC-4034B1326F15}" destId="{4A20305F-A72F-CA4D-9112-823B646F4C3E}" srcOrd="0" destOrd="0" presId="urn:microsoft.com/office/officeart/2005/8/layout/chevron1"/>
    <dgm:cxn modelId="{F050B781-0508-6F49-84D5-9C011A08C4CA}" type="presOf" srcId="{88ACC7F4-B124-EC47-8259-C71A7F280BFA}" destId="{1B69C603-082E-EC46-9E6F-4D7635A452DE}" srcOrd="0" destOrd="0" presId="urn:microsoft.com/office/officeart/2005/8/layout/chevron1"/>
    <dgm:cxn modelId="{84601892-61BB-E245-961B-11D64EDB8851}" srcId="{88ACC7F4-B124-EC47-8259-C71A7F280BFA}" destId="{FE89438A-B6E8-4548-92DC-4034B1326F15}" srcOrd="4" destOrd="0" parTransId="{CFE621E2-E093-194C-BBAC-ABD915501496}" sibTransId="{F755DCE5-5908-3A4D-97F5-F7BCE51CEFA4}"/>
    <dgm:cxn modelId="{43A58099-2AB6-A842-A664-D3982245BC44}" type="presOf" srcId="{5ED52D75-D721-8540-A153-B01B66BFC8DB}" destId="{93867EAB-4BE6-D948-B536-713CE8950192}" srcOrd="0" destOrd="0" presId="urn:microsoft.com/office/officeart/2005/8/layout/chevron1"/>
    <dgm:cxn modelId="{87DA1E9E-E1D5-734C-B035-0029A449A7D5}" srcId="{88ACC7F4-B124-EC47-8259-C71A7F280BFA}" destId="{5ED52D75-D721-8540-A153-B01B66BFC8DB}" srcOrd="0" destOrd="0" parTransId="{C54F45E0-0D2B-9142-BA3F-4E1E4A530B04}" sibTransId="{5B94FC87-95ED-764D-A1A5-0EB5909AF300}"/>
    <dgm:cxn modelId="{256F0FDE-F6A0-2645-9E9B-AD0F4F845DE9}" srcId="{88ACC7F4-B124-EC47-8259-C71A7F280BFA}" destId="{AE406D60-E6CF-D94A-A68C-13CEFD8D5E5E}" srcOrd="1" destOrd="0" parTransId="{DE9D849F-DFFB-DC45-A3F4-A4D5770C8ACF}" sibTransId="{72480A6E-DC6A-5446-8E46-72FF70206144}"/>
    <dgm:cxn modelId="{F5B388E7-E6C4-4A44-BE77-09D513D41243}" srcId="{88ACC7F4-B124-EC47-8259-C71A7F280BFA}" destId="{AEB035A5-CE9E-E143-813E-73831240D5E5}" srcOrd="2" destOrd="0" parTransId="{DD62D431-77A0-8F46-818D-BA3D28AEEF60}" sibTransId="{FF3FD720-ABBF-2C4F-B6F1-C0543E1D9D39}"/>
    <dgm:cxn modelId="{541F60AE-8FA3-874F-9BD2-84A5F3D7E04F}" type="presParOf" srcId="{1B69C603-082E-EC46-9E6F-4D7635A452DE}" destId="{93867EAB-4BE6-D948-B536-713CE8950192}" srcOrd="0" destOrd="0" presId="urn:microsoft.com/office/officeart/2005/8/layout/chevron1"/>
    <dgm:cxn modelId="{12C95CF8-98AB-DF4B-A571-8925C1ABEA4A}" type="presParOf" srcId="{1B69C603-082E-EC46-9E6F-4D7635A452DE}" destId="{3EB36CF0-9F5F-C74A-BE43-F8E1983E43DF}" srcOrd="1" destOrd="0" presId="urn:microsoft.com/office/officeart/2005/8/layout/chevron1"/>
    <dgm:cxn modelId="{1AF62019-01EB-3744-8711-03AD61C159DD}" type="presParOf" srcId="{1B69C603-082E-EC46-9E6F-4D7635A452DE}" destId="{3F09E22F-7BF7-A24E-BE0D-19F03B6D97E6}" srcOrd="2" destOrd="0" presId="urn:microsoft.com/office/officeart/2005/8/layout/chevron1"/>
    <dgm:cxn modelId="{87AF57A8-C87B-1D41-B293-D13341B80D5D}" type="presParOf" srcId="{1B69C603-082E-EC46-9E6F-4D7635A452DE}" destId="{A0F55AFE-B383-C142-8E12-79C57FEC6559}" srcOrd="3" destOrd="0" presId="urn:microsoft.com/office/officeart/2005/8/layout/chevron1"/>
    <dgm:cxn modelId="{0B1EEB5B-2C31-B140-9C26-EDF11EF0C012}" type="presParOf" srcId="{1B69C603-082E-EC46-9E6F-4D7635A452DE}" destId="{8D17EFD4-4414-BC47-9941-9F9BB077E556}" srcOrd="4" destOrd="0" presId="urn:microsoft.com/office/officeart/2005/8/layout/chevron1"/>
    <dgm:cxn modelId="{0A349F4E-9AD9-8449-849D-8F6F0D0CDC30}" type="presParOf" srcId="{1B69C603-082E-EC46-9E6F-4D7635A452DE}" destId="{3713B54E-B8A4-C448-92FA-D26C8D3DA588}" srcOrd="5" destOrd="0" presId="urn:microsoft.com/office/officeart/2005/8/layout/chevron1"/>
    <dgm:cxn modelId="{DA9796D7-041B-7A44-A98C-6985E6174C08}" type="presParOf" srcId="{1B69C603-082E-EC46-9E6F-4D7635A452DE}" destId="{40771CBB-052B-CB42-8BE7-C319E5FF9D72}" srcOrd="6" destOrd="0" presId="urn:microsoft.com/office/officeart/2005/8/layout/chevron1"/>
    <dgm:cxn modelId="{44AC0812-7EF6-7E4C-A7C3-7907BD94BFE2}" type="presParOf" srcId="{1B69C603-082E-EC46-9E6F-4D7635A452DE}" destId="{D46037EC-8552-EC49-850D-EF5F44A158C8}" srcOrd="7" destOrd="0" presId="urn:microsoft.com/office/officeart/2005/8/layout/chevron1"/>
    <dgm:cxn modelId="{4AD39CCD-38E0-BC4F-9B4D-A3B1044ED892}" type="presParOf" srcId="{1B69C603-082E-EC46-9E6F-4D7635A452DE}" destId="{4A20305F-A72F-CA4D-9112-823B646F4C3E}"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9146097-9F61-44B7-90E7-C85CB7BF97F4}" type="doc">
      <dgm:prSet loTypeId="urn:microsoft.com/office/officeart/2005/8/layout/hProcess9" loCatId="process" qsTypeId="urn:microsoft.com/office/officeart/2005/8/quickstyle/simple2" qsCatId="simple" csTypeId="urn:microsoft.com/office/officeart/2005/8/colors/accent3_1" csCatId="accent3" phldr="1"/>
      <dgm:spPr/>
    </dgm:pt>
    <dgm:pt modelId="{B25E03AA-64D2-476B-B474-99A94B171410}">
      <dgm:prSet phldrT="[Texte]" custT="1"/>
      <dgm:spPr/>
      <dgm:t>
        <a:bodyPr/>
        <a:lstStyle/>
        <a:p>
          <a:r>
            <a:rPr lang="fr-FR" sz="3200" dirty="0"/>
            <a:t>Analyses statistiques</a:t>
          </a:r>
        </a:p>
        <a:p>
          <a:r>
            <a:rPr lang="fr-FR" sz="2000" dirty="0"/>
            <a:t> Courbes d’apprentissage (LOESS, k)</a:t>
          </a:r>
        </a:p>
        <a:p>
          <a:r>
            <a:rPr lang="fr-FR" sz="2000" dirty="0"/>
            <a:t> Comparaisons des réinterventions</a:t>
          </a:r>
        </a:p>
        <a:p>
          <a:r>
            <a:rPr lang="fr-FR" sz="2000" dirty="0"/>
            <a:t> Comparaisons des scores fonctionnels</a:t>
          </a:r>
        </a:p>
      </dgm:t>
    </dgm:pt>
    <dgm:pt modelId="{0CF91C92-453A-407A-A60F-FCCB77DC6DF9}" type="parTrans" cxnId="{9A5DA251-F056-4519-A00B-D63C988AEE1D}">
      <dgm:prSet/>
      <dgm:spPr/>
      <dgm:t>
        <a:bodyPr/>
        <a:lstStyle/>
        <a:p>
          <a:endParaRPr lang="fr-FR"/>
        </a:p>
      </dgm:t>
    </dgm:pt>
    <dgm:pt modelId="{1D891E5D-C9C0-4D9A-8430-B7FDB4F2FE0E}" type="sibTrans" cxnId="{9A5DA251-F056-4519-A00B-D63C988AEE1D}">
      <dgm:prSet/>
      <dgm:spPr/>
      <dgm:t>
        <a:bodyPr/>
        <a:lstStyle/>
        <a:p>
          <a:endParaRPr lang="fr-FR"/>
        </a:p>
      </dgm:t>
    </dgm:pt>
    <dgm:pt modelId="{ACEC936C-6FAE-4FDE-B526-8D48E84162A9}" type="pres">
      <dgm:prSet presAssocID="{19146097-9F61-44B7-90E7-C85CB7BF97F4}" presName="CompostProcess" presStyleCnt="0">
        <dgm:presLayoutVars>
          <dgm:dir/>
          <dgm:resizeHandles val="exact"/>
        </dgm:presLayoutVars>
      </dgm:prSet>
      <dgm:spPr/>
    </dgm:pt>
    <dgm:pt modelId="{B3E2BAA4-5E9B-45DE-8586-68119E315932}" type="pres">
      <dgm:prSet presAssocID="{19146097-9F61-44B7-90E7-C85CB7BF97F4}" presName="arrow" presStyleLbl="bgShp" presStyleIdx="0" presStyleCnt="1" custScaleX="111339"/>
      <dgm:spPr/>
    </dgm:pt>
    <dgm:pt modelId="{F0624B7B-15CE-4DDB-B3FF-EC9A79C6C994}" type="pres">
      <dgm:prSet presAssocID="{19146097-9F61-44B7-90E7-C85CB7BF97F4}" presName="linearProcess" presStyleCnt="0"/>
      <dgm:spPr/>
    </dgm:pt>
    <dgm:pt modelId="{D4F90277-F942-46A2-9DB1-4E0DE4E54D75}" type="pres">
      <dgm:prSet presAssocID="{B25E03AA-64D2-476B-B474-99A94B171410}" presName="textNode" presStyleLbl="node1" presStyleIdx="0" presStyleCnt="1" custScaleX="115182" custScaleY="104850" custLinFactNeighborX="40798" custLinFactNeighborY="-3630">
        <dgm:presLayoutVars>
          <dgm:bulletEnabled val="1"/>
        </dgm:presLayoutVars>
      </dgm:prSet>
      <dgm:spPr/>
    </dgm:pt>
  </dgm:ptLst>
  <dgm:cxnLst>
    <dgm:cxn modelId="{3F6B2913-8312-A24B-838C-ABE61D3D8F31}" type="presOf" srcId="{B25E03AA-64D2-476B-B474-99A94B171410}" destId="{D4F90277-F942-46A2-9DB1-4E0DE4E54D75}" srcOrd="0" destOrd="0" presId="urn:microsoft.com/office/officeart/2005/8/layout/hProcess9"/>
    <dgm:cxn modelId="{44EEAC25-978F-CF49-9EDD-FCCDB3DB9265}" type="presOf" srcId="{19146097-9F61-44B7-90E7-C85CB7BF97F4}" destId="{ACEC936C-6FAE-4FDE-B526-8D48E84162A9}" srcOrd="0" destOrd="0" presId="urn:microsoft.com/office/officeart/2005/8/layout/hProcess9"/>
    <dgm:cxn modelId="{9A5DA251-F056-4519-A00B-D63C988AEE1D}" srcId="{19146097-9F61-44B7-90E7-C85CB7BF97F4}" destId="{B25E03AA-64D2-476B-B474-99A94B171410}" srcOrd="0" destOrd="0" parTransId="{0CF91C92-453A-407A-A60F-FCCB77DC6DF9}" sibTransId="{1D891E5D-C9C0-4D9A-8430-B7FDB4F2FE0E}"/>
    <dgm:cxn modelId="{95776261-6FAE-2E49-81BA-AEF83C083200}" type="presParOf" srcId="{ACEC936C-6FAE-4FDE-B526-8D48E84162A9}" destId="{B3E2BAA4-5E9B-45DE-8586-68119E315932}" srcOrd="0" destOrd="0" presId="urn:microsoft.com/office/officeart/2005/8/layout/hProcess9"/>
    <dgm:cxn modelId="{2059C139-97C8-F44E-980F-E309806D01EF}" type="presParOf" srcId="{ACEC936C-6FAE-4FDE-B526-8D48E84162A9}" destId="{F0624B7B-15CE-4DDB-B3FF-EC9A79C6C994}" srcOrd="1" destOrd="0" presId="urn:microsoft.com/office/officeart/2005/8/layout/hProcess9"/>
    <dgm:cxn modelId="{AD832466-DC16-8248-AB38-DA29CB0AAD7C}" type="presParOf" srcId="{F0624B7B-15CE-4DDB-B3FF-EC9A79C6C994}" destId="{D4F90277-F942-46A2-9DB1-4E0DE4E54D75}" srcOrd="0"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ACC7F4-B124-EC47-8259-C71A7F280BFA}" type="doc">
      <dgm:prSet loTypeId="urn:microsoft.com/office/officeart/2005/8/layout/chevron1" loCatId="" qsTypeId="urn:microsoft.com/office/officeart/2005/8/quickstyle/simple2" qsCatId="simple" csTypeId="urn:microsoft.com/office/officeart/2005/8/colors/accent1_2" csCatId="accent1" phldr="1"/>
      <dgm:spPr/>
    </dgm:pt>
    <dgm:pt modelId="{FE89438A-B6E8-4548-92DC-4034B1326F15}">
      <dgm:prSet phldrT="[Texte]" custT="1"/>
      <dgm:spPr>
        <a:solidFill>
          <a:schemeClr val="accent1">
            <a:hueOff val="0"/>
            <a:satOff val="0"/>
            <a:lumOff val="0"/>
            <a:alpha val="50000"/>
          </a:schemeClr>
        </a:solidFill>
      </dgm:spPr>
      <dgm:t>
        <a:bodyPr/>
        <a:lstStyle/>
        <a:p>
          <a:r>
            <a:rPr lang="fr-FR" sz="1400" b="0" dirty="0"/>
            <a:t>Matériel et méthode</a:t>
          </a:r>
          <a:endParaRPr lang="fr-FR" sz="2000" b="0" dirty="0"/>
        </a:p>
      </dgm:t>
    </dgm:pt>
    <dgm:pt modelId="{CFE621E2-E093-194C-BBAC-ABD915501496}" type="parTrans" cxnId="{84601892-61BB-E245-961B-11D64EDB8851}">
      <dgm:prSet/>
      <dgm:spPr/>
      <dgm:t>
        <a:bodyPr/>
        <a:lstStyle/>
        <a:p>
          <a:endParaRPr lang="fr-FR" sz="1200"/>
        </a:p>
      </dgm:t>
    </dgm:pt>
    <dgm:pt modelId="{F755DCE5-5908-3A4D-97F5-F7BCE51CEFA4}" type="sibTrans" cxnId="{84601892-61BB-E245-961B-11D64EDB8851}">
      <dgm:prSet/>
      <dgm:spPr/>
      <dgm:t>
        <a:bodyPr/>
        <a:lstStyle/>
        <a:p>
          <a:endParaRPr lang="fr-FR" sz="1200"/>
        </a:p>
      </dgm:t>
    </dgm:pt>
    <dgm:pt modelId="{C439FE79-6FEB-664F-9F97-7C47F8BF8F9B}">
      <dgm:prSet phldrT="[Texte]" custT="1"/>
      <dgm:spPr>
        <a:solidFill>
          <a:schemeClr val="accent2">
            <a:lumMod val="75000"/>
          </a:schemeClr>
        </a:solidFill>
      </dgm:spPr>
      <dgm:t>
        <a:bodyPr/>
        <a:lstStyle/>
        <a:p>
          <a:r>
            <a:rPr lang="fr-FR" sz="2000" b="1" dirty="0"/>
            <a:t>Introduction</a:t>
          </a:r>
        </a:p>
      </dgm:t>
    </dgm:pt>
    <dgm:pt modelId="{CB1309C9-A0F7-2E44-B524-BE482CBE6EAE}" type="parTrans" cxnId="{4AE44D58-081D-414E-BD20-12F569FD1C95}">
      <dgm:prSet/>
      <dgm:spPr/>
      <dgm:t>
        <a:bodyPr/>
        <a:lstStyle/>
        <a:p>
          <a:endParaRPr lang="fr-FR" sz="1200"/>
        </a:p>
      </dgm:t>
    </dgm:pt>
    <dgm:pt modelId="{EADB9EC0-6CA9-C240-870D-D5FD3F9446F5}" type="sibTrans" cxnId="{4AE44D58-081D-414E-BD20-12F569FD1C95}">
      <dgm:prSet/>
      <dgm:spPr/>
      <dgm:t>
        <a:bodyPr/>
        <a:lstStyle/>
        <a:p>
          <a:endParaRPr lang="fr-FR" sz="1200"/>
        </a:p>
      </dgm:t>
    </dgm:pt>
    <dgm:pt modelId="{EC49C28F-8B18-4647-831F-20C9B9FBC89A}">
      <dgm:prSet phldrT="[Texte]" custT="1"/>
      <dgm:spPr>
        <a:solidFill>
          <a:schemeClr val="accent1">
            <a:hueOff val="0"/>
            <a:satOff val="0"/>
            <a:lumOff val="0"/>
            <a:alpha val="50000"/>
          </a:schemeClr>
        </a:solidFill>
      </dgm:spPr>
      <dgm:t>
        <a:bodyPr/>
        <a:lstStyle/>
        <a:p>
          <a:r>
            <a:rPr lang="fr-FR" sz="1400" dirty="0"/>
            <a:t>Résultats</a:t>
          </a:r>
        </a:p>
      </dgm:t>
    </dgm:pt>
    <dgm:pt modelId="{055208C4-07EC-704A-9E23-5AC8F414C896}" type="parTrans" cxnId="{ED03ABA6-FCA2-BE4B-AF82-75E0CEE11D73}">
      <dgm:prSet/>
      <dgm:spPr/>
      <dgm:t>
        <a:bodyPr/>
        <a:lstStyle/>
        <a:p>
          <a:endParaRPr lang="fr-FR" sz="1200"/>
        </a:p>
      </dgm:t>
    </dgm:pt>
    <dgm:pt modelId="{13FEC41B-AA61-964F-BAF9-BDF8451548DA}" type="sibTrans" cxnId="{ED03ABA6-FCA2-BE4B-AF82-75E0CEE11D73}">
      <dgm:prSet/>
      <dgm:spPr/>
      <dgm:t>
        <a:bodyPr/>
        <a:lstStyle/>
        <a:p>
          <a:endParaRPr lang="fr-FR" sz="1200"/>
        </a:p>
      </dgm:t>
    </dgm:pt>
    <dgm:pt modelId="{4D73CC93-EE9F-A644-85E7-C9B2F32C1E33}">
      <dgm:prSet custT="1"/>
      <dgm:spPr>
        <a:solidFill>
          <a:schemeClr val="accent1">
            <a:hueOff val="0"/>
            <a:satOff val="0"/>
            <a:lumOff val="0"/>
            <a:alpha val="50000"/>
          </a:schemeClr>
        </a:solidFill>
      </dgm:spPr>
      <dgm:t>
        <a:bodyPr/>
        <a:lstStyle/>
        <a:p>
          <a:r>
            <a:rPr lang="fr-FR" sz="1400" dirty="0"/>
            <a:t>Discussion</a:t>
          </a:r>
        </a:p>
      </dgm:t>
    </dgm:pt>
    <dgm:pt modelId="{3E089FC8-F39D-ED44-8D49-06D2762AF1C3}" type="parTrans" cxnId="{5F2B8A7C-F650-CA41-9DD6-A9172CEA4AEE}">
      <dgm:prSet/>
      <dgm:spPr/>
      <dgm:t>
        <a:bodyPr/>
        <a:lstStyle/>
        <a:p>
          <a:endParaRPr lang="fr-FR" sz="1200"/>
        </a:p>
      </dgm:t>
    </dgm:pt>
    <dgm:pt modelId="{6BEC2F36-083D-414B-AD99-543CBBB8CC81}" type="sibTrans" cxnId="{5F2B8A7C-F650-CA41-9DD6-A9172CEA4AEE}">
      <dgm:prSet/>
      <dgm:spPr/>
      <dgm:t>
        <a:bodyPr/>
        <a:lstStyle/>
        <a:p>
          <a:endParaRPr lang="fr-FR" sz="1200"/>
        </a:p>
      </dgm:t>
    </dgm:pt>
    <dgm:pt modelId="{232638A3-E33F-BA46-BE0B-38859CDCAC69}">
      <dgm:prSet custT="1"/>
      <dgm:spPr>
        <a:solidFill>
          <a:schemeClr val="accent1">
            <a:hueOff val="0"/>
            <a:satOff val="0"/>
            <a:lumOff val="0"/>
            <a:alpha val="50000"/>
          </a:schemeClr>
        </a:solidFill>
      </dgm:spPr>
      <dgm:t>
        <a:bodyPr/>
        <a:lstStyle/>
        <a:p>
          <a:r>
            <a:rPr lang="fr-FR" sz="1400" dirty="0"/>
            <a:t>Conclusion</a:t>
          </a:r>
          <a:endParaRPr lang="fr-FR" sz="1800" dirty="0"/>
        </a:p>
      </dgm:t>
    </dgm:pt>
    <dgm:pt modelId="{2077A188-9DEB-4744-9542-7C2D51954728}" type="parTrans" cxnId="{14B577A2-5CE5-6347-BB07-D022028DF96D}">
      <dgm:prSet/>
      <dgm:spPr/>
      <dgm:t>
        <a:bodyPr/>
        <a:lstStyle/>
        <a:p>
          <a:endParaRPr lang="fr-FR" sz="1200"/>
        </a:p>
      </dgm:t>
    </dgm:pt>
    <dgm:pt modelId="{FC05FA93-FF73-D54C-8882-6AF7E1A0B65C}" type="sibTrans" cxnId="{14B577A2-5CE5-6347-BB07-D022028DF96D}">
      <dgm:prSet/>
      <dgm:spPr/>
      <dgm:t>
        <a:bodyPr/>
        <a:lstStyle/>
        <a:p>
          <a:endParaRPr lang="fr-FR" sz="1200"/>
        </a:p>
      </dgm:t>
    </dgm:pt>
    <dgm:pt modelId="{1B69C603-082E-EC46-9E6F-4D7635A452DE}" type="pres">
      <dgm:prSet presAssocID="{88ACC7F4-B124-EC47-8259-C71A7F280BFA}" presName="Name0" presStyleCnt="0">
        <dgm:presLayoutVars>
          <dgm:dir/>
          <dgm:animLvl val="lvl"/>
          <dgm:resizeHandles val="exact"/>
        </dgm:presLayoutVars>
      </dgm:prSet>
      <dgm:spPr/>
    </dgm:pt>
    <dgm:pt modelId="{4A20305F-A72F-CA4D-9112-823B646F4C3E}" type="pres">
      <dgm:prSet presAssocID="{FE89438A-B6E8-4548-92DC-4034B1326F15}" presName="parTxOnly" presStyleLbl="node1" presStyleIdx="0" presStyleCnt="5" custLinFactX="79523" custLinFactNeighborX="100000" custLinFactNeighborY="5202">
        <dgm:presLayoutVars>
          <dgm:chMax val="0"/>
          <dgm:chPref val="0"/>
          <dgm:bulletEnabled val="1"/>
        </dgm:presLayoutVars>
      </dgm:prSet>
      <dgm:spPr/>
    </dgm:pt>
    <dgm:pt modelId="{1CF13163-CD39-E546-AE54-0271590C693D}" type="pres">
      <dgm:prSet presAssocID="{F755DCE5-5908-3A4D-97F5-F7BCE51CEFA4}" presName="parTxOnlySpace" presStyleCnt="0"/>
      <dgm:spPr/>
    </dgm:pt>
    <dgm:pt modelId="{811D32A2-EF95-BB43-9483-C7A3EC6F3956}" type="pres">
      <dgm:prSet presAssocID="{C439FE79-6FEB-664F-9F97-7C47F8BF8F9B}" presName="parTxOnly" presStyleLbl="node1" presStyleIdx="1" presStyleCnt="5" custLinFactX="-81574" custLinFactNeighborX="-100000" custLinFactNeighborY="1570">
        <dgm:presLayoutVars>
          <dgm:chMax val="0"/>
          <dgm:chPref val="0"/>
          <dgm:bulletEnabled val="1"/>
        </dgm:presLayoutVars>
      </dgm:prSet>
      <dgm:spPr/>
    </dgm:pt>
    <dgm:pt modelId="{66E4052D-21FE-4B4D-A6B8-80AB96E5DF8D}" type="pres">
      <dgm:prSet presAssocID="{EADB9EC0-6CA9-C240-870D-D5FD3F9446F5}" presName="parTxOnlySpace" presStyleCnt="0"/>
      <dgm:spPr/>
    </dgm:pt>
    <dgm:pt modelId="{0958378B-FC89-8E4F-A9A6-A7EA42FB1EE8}" type="pres">
      <dgm:prSet presAssocID="{EC49C28F-8B18-4647-831F-20C9B9FBC89A}" presName="parTxOnly" presStyleLbl="node1" presStyleIdx="2" presStyleCnt="5">
        <dgm:presLayoutVars>
          <dgm:chMax val="0"/>
          <dgm:chPref val="0"/>
          <dgm:bulletEnabled val="1"/>
        </dgm:presLayoutVars>
      </dgm:prSet>
      <dgm:spPr/>
    </dgm:pt>
    <dgm:pt modelId="{57181F9B-4EA4-F141-8DCA-A8CE5F68D0B6}" type="pres">
      <dgm:prSet presAssocID="{13FEC41B-AA61-964F-BAF9-BDF8451548DA}" presName="parTxOnlySpace" presStyleCnt="0"/>
      <dgm:spPr/>
    </dgm:pt>
    <dgm:pt modelId="{092B7EB7-1F57-9948-86AB-41E4A07ED91E}" type="pres">
      <dgm:prSet presAssocID="{4D73CC93-EE9F-A644-85E7-C9B2F32C1E33}" presName="parTxOnly" presStyleLbl="node1" presStyleIdx="3" presStyleCnt="5">
        <dgm:presLayoutVars>
          <dgm:chMax val="0"/>
          <dgm:chPref val="0"/>
          <dgm:bulletEnabled val="1"/>
        </dgm:presLayoutVars>
      </dgm:prSet>
      <dgm:spPr/>
    </dgm:pt>
    <dgm:pt modelId="{D18766E6-7C85-CA4D-965E-05447C0554E1}" type="pres">
      <dgm:prSet presAssocID="{6BEC2F36-083D-414B-AD99-543CBBB8CC81}" presName="parTxOnlySpace" presStyleCnt="0"/>
      <dgm:spPr/>
    </dgm:pt>
    <dgm:pt modelId="{EB3A5D26-96E5-4F45-9929-22162EE71FD1}" type="pres">
      <dgm:prSet presAssocID="{232638A3-E33F-BA46-BE0B-38859CDCAC69}" presName="parTxOnly" presStyleLbl="node1" presStyleIdx="4" presStyleCnt="5">
        <dgm:presLayoutVars>
          <dgm:chMax val="0"/>
          <dgm:chPref val="0"/>
          <dgm:bulletEnabled val="1"/>
        </dgm:presLayoutVars>
      </dgm:prSet>
      <dgm:spPr/>
    </dgm:pt>
  </dgm:ptLst>
  <dgm:cxnLst>
    <dgm:cxn modelId="{486D3C01-42B7-4D48-94E8-BCB46E75D065}" type="presOf" srcId="{232638A3-E33F-BA46-BE0B-38859CDCAC69}" destId="{EB3A5D26-96E5-4F45-9929-22162EE71FD1}" srcOrd="0" destOrd="0" presId="urn:microsoft.com/office/officeart/2005/8/layout/chevron1"/>
    <dgm:cxn modelId="{D2DDA853-AE03-B947-A7F0-4C383D3D0535}" type="presOf" srcId="{C439FE79-6FEB-664F-9F97-7C47F8BF8F9B}" destId="{811D32A2-EF95-BB43-9483-C7A3EC6F3956}" srcOrd="0" destOrd="0" presId="urn:microsoft.com/office/officeart/2005/8/layout/chevron1"/>
    <dgm:cxn modelId="{4AE44D58-081D-414E-BD20-12F569FD1C95}" srcId="{88ACC7F4-B124-EC47-8259-C71A7F280BFA}" destId="{C439FE79-6FEB-664F-9F97-7C47F8BF8F9B}" srcOrd="1" destOrd="0" parTransId="{CB1309C9-A0F7-2E44-B524-BE482CBE6EAE}" sibTransId="{EADB9EC0-6CA9-C240-870D-D5FD3F9446F5}"/>
    <dgm:cxn modelId="{5F2B8A7C-F650-CA41-9DD6-A9172CEA4AEE}" srcId="{88ACC7F4-B124-EC47-8259-C71A7F280BFA}" destId="{4D73CC93-EE9F-A644-85E7-C9B2F32C1E33}" srcOrd="3" destOrd="0" parTransId="{3E089FC8-F39D-ED44-8D49-06D2762AF1C3}" sibTransId="{6BEC2F36-083D-414B-AD99-543CBBB8CC81}"/>
    <dgm:cxn modelId="{84601892-61BB-E245-961B-11D64EDB8851}" srcId="{88ACC7F4-B124-EC47-8259-C71A7F280BFA}" destId="{FE89438A-B6E8-4548-92DC-4034B1326F15}" srcOrd="0" destOrd="0" parTransId="{CFE621E2-E093-194C-BBAC-ABD915501496}" sibTransId="{F755DCE5-5908-3A4D-97F5-F7BCE51CEFA4}"/>
    <dgm:cxn modelId="{14B577A2-5CE5-6347-BB07-D022028DF96D}" srcId="{88ACC7F4-B124-EC47-8259-C71A7F280BFA}" destId="{232638A3-E33F-BA46-BE0B-38859CDCAC69}" srcOrd="4" destOrd="0" parTransId="{2077A188-9DEB-4744-9542-7C2D51954728}" sibTransId="{FC05FA93-FF73-D54C-8882-6AF7E1A0B65C}"/>
    <dgm:cxn modelId="{ED03ABA6-FCA2-BE4B-AF82-75E0CEE11D73}" srcId="{88ACC7F4-B124-EC47-8259-C71A7F280BFA}" destId="{EC49C28F-8B18-4647-831F-20C9B9FBC89A}" srcOrd="2" destOrd="0" parTransId="{055208C4-07EC-704A-9E23-5AC8F414C896}" sibTransId="{13FEC41B-AA61-964F-BAF9-BDF8451548DA}"/>
    <dgm:cxn modelId="{6B441FAB-08A4-DB46-8C0D-99F8197CB0B4}" type="presOf" srcId="{EC49C28F-8B18-4647-831F-20C9B9FBC89A}" destId="{0958378B-FC89-8E4F-A9A6-A7EA42FB1EE8}" srcOrd="0" destOrd="0" presId="urn:microsoft.com/office/officeart/2005/8/layout/chevron1"/>
    <dgm:cxn modelId="{685D77AC-C9DE-8644-A5FC-6A5DEE8936EE}" type="presOf" srcId="{FE89438A-B6E8-4548-92DC-4034B1326F15}" destId="{4A20305F-A72F-CA4D-9112-823B646F4C3E}" srcOrd="0" destOrd="0" presId="urn:microsoft.com/office/officeart/2005/8/layout/chevron1"/>
    <dgm:cxn modelId="{FDB572B9-1868-8345-87B2-859BBF1A12C9}" type="presOf" srcId="{4D73CC93-EE9F-A644-85E7-C9B2F32C1E33}" destId="{092B7EB7-1F57-9948-86AB-41E4A07ED91E}" srcOrd="0" destOrd="0" presId="urn:microsoft.com/office/officeart/2005/8/layout/chevron1"/>
    <dgm:cxn modelId="{1F9075D8-CEAB-2C46-907D-39677389DDD4}" type="presOf" srcId="{88ACC7F4-B124-EC47-8259-C71A7F280BFA}" destId="{1B69C603-082E-EC46-9E6F-4D7635A452DE}" srcOrd="0" destOrd="0" presId="urn:microsoft.com/office/officeart/2005/8/layout/chevron1"/>
    <dgm:cxn modelId="{72ACEB15-9ACA-1C40-B941-0BB53907EA54}" type="presParOf" srcId="{1B69C603-082E-EC46-9E6F-4D7635A452DE}" destId="{4A20305F-A72F-CA4D-9112-823B646F4C3E}" srcOrd="0" destOrd="0" presId="urn:microsoft.com/office/officeart/2005/8/layout/chevron1"/>
    <dgm:cxn modelId="{59CC8A93-EB8F-B245-9431-6CD885E81617}" type="presParOf" srcId="{1B69C603-082E-EC46-9E6F-4D7635A452DE}" destId="{1CF13163-CD39-E546-AE54-0271590C693D}" srcOrd="1" destOrd="0" presId="urn:microsoft.com/office/officeart/2005/8/layout/chevron1"/>
    <dgm:cxn modelId="{85FF8605-EB13-264B-B32E-B5D5AF1F5D7F}" type="presParOf" srcId="{1B69C603-082E-EC46-9E6F-4D7635A452DE}" destId="{811D32A2-EF95-BB43-9483-C7A3EC6F3956}" srcOrd="2" destOrd="0" presId="urn:microsoft.com/office/officeart/2005/8/layout/chevron1"/>
    <dgm:cxn modelId="{0C2F44D1-84B0-3A4D-BAA4-AEA304052B4C}" type="presParOf" srcId="{1B69C603-082E-EC46-9E6F-4D7635A452DE}" destId="{66E4052D-21FE-4B4D-A6B8-80AB96E5DF8D}" srcOrd="3" destOrd="0" presId="urn:microsoft.com/office/officeart/2005/8/layout/chevron1"/>
    <dgm:cxn modelId="{6B701146-9DE4-8542-B2FA-01F6C50C21D7}" type="presParOf" srcId="{1B69C603-082E-EC46-9E6F-4D7635A452DE}" destId="{0958378B-FC89-8E4F-A9A6-A7EA42FB1EE8}" srcOrd="4" destOrd="0" presId="urn:microsoft.com/office/officeart/2005/8/layout/chevron1"/>
    <dgm:cxn modelId="{B249C40D-3902-1E4B-9D2E-AD8001A41763}" type="presParOf" srcId="{1B69C603-082E-EC46-9E6F-4D7635A452DE}" destId="{57181F9B-4EA4-F141-8DCA-A8CE5F68D0B6}" srcOrd="5" destOrd="0" presId="urn:microsoft.com/office/officeart/2005/8/layout/chevron1"/>
    <dgm:cxn modelId="{9EF8A5B6-97E8-D449-93A8-3E17A5742C09}" type="presParOf" srcId="{1B69C603-082E-EC46-9E6F-4D7635A452DE}" destId="{092B7EB7-1F57-9948-86AB-41E4A07ED91E}" srcOrd="6" destOrd="0" presId="urn:microsoft.com/office/officeart/2005/8/layout/chevron1"/>
    <dgm:cxn modelId="{3F3B2A1B-7452-FF43-9E4C-FE144F02ABC2}" type="presParOf" srcId="{1B69C603-082E-EC46-9E6F-4D7635A452DE}" destId="{D18766E6-7C85-CA4D-965E-05447C0554E1}" srcOrd="7" destOrd="0" presId="urn:microsoft.com/office/officeart/2005/8/layout/chevron1"/>
    <dgm:cxn modelId="{5EB5F131-880F-B34E-BE80-9D983E2208B3}" type="presParOf" srcId="{1B69C603-082E-EC46-9E6F-4D7635A452DE}" destId="{EB3A5D26-96E5-4F45-9929-22162EE71FD1}"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8ACC7F4-B124-EC47-8259-C71A7F280BFA}" type="doc">
      <dgm:prSet loTypeId="urn:microsoft.com/office/officeart/2005/8/layout/chevron1" loCatId="" qsTypeId="urn:microsoft.com/office/officeart/2005/8/quickstyle/simple2" qsCatId="simple" csTypeId="urn:microsoft.com/office/officeart/2005/8/colors/accent1_2" csCatId="accent1" phldr="1"/>
      <dgm:spPr/>
    </dgm:pt>
    <dgm:pt modelId="{FE89438A-B6E8-4548-92DC-4034B1326F15}">
      <dgm:prSet phldrT="[Texte]" custT="1"/>
      <dgm:spPr>
        <a:solidFill>
          <a:schemeClr val="accent1">
            <a:hueOff val="0"/>
            <a:satOff val="0"/>
            <a:lumOff val="0"/>
            <a:alpha val="50000"/>
          </a:schemeClr>
        </a:solidFill>
      </dgm:spPr>
      <dgm:t>
        <a:bodyPr/>
        <a:lstStyle/>
        <a:p>
          <a:r>
            <a:rPr lang="fr-FR" sz="1400" b="0" dirty="0"/>
            <a:t>Introduction</a:t>
          </a:r>
          <a:endParaRPr lang="fr-FR" sz="2000" b="0" dirty="0"/>
        </a:p>
      </dgm:t>
    </dgm:pt>
    <dgm:pt modelId="{CFE621E2-E093-194C-BBAC-ABD915501496}" type="parTrans" cxnId="{84601892-61BB-E245-961B-11D64EDB8851}">
      <dgm:prSet/>
      <dgm:spPr/>
      <dgm:t>
        <a:bodyPr/>
        <a:lstStyle/>
        <a:p>
          <a:endParaRPr lang="fr-FR" sz="1200"/>
        </a:p>
      </dgm:t>
    </dgm:pt>
    <dgm:pt modelId="{F755DCE5-5908-3A4D-97F5-F7BCE51CEFA4}" type="sibTrans" cxnId="{84601892-61BB-E245-961B-11D64EDB8851}">
      <dgm:prSet/>
      <dgm:spPr/>
      <dgm:t>
        <a:bodyPr/>
        <a:lstStyle/>
        <a:p>
          <a:endParaRPr lang="fr-FR" sz="1200"/>
        </a:p>
      </dgm:t>
    </dgm:pt>
    <dgm:pt modelId="{C439FE79-6FEB-664F-9F97-7C47F8BF8F9B}">
      <dgm:prSet phldrT="[Texte]" custT="1"/>
      <dgm:spPr>
        <a:solidFill>
          <a:schemeClr val="accent2">
            <a:lumMod val="75000"/>
          </a:schemeClr>
        </a:solidFill>
      </dgm:spPr>
      <dgm:t>
        <a:bodyPr/>
        <a:lstStyle/>
        <a:p>
          <a:r>
            <a:rPr lang="fr-FR" sz="1800" b="1" dirty="0"/>
            <a:t>Matériel et méthode</a:t>
          </a:r>
        </a:p>
      </dgm:t>
    </dgm:pt>
    <dgm:pt modelId="{CB1309C9-A0F7-2E44-B524-BE482CBE6EAE}" type="parTrans" cxnId="{4AE44D58-081D-414E-BD20-12F569FD1C95}">
      <dgm:prSet/>
      <dgm:spPr/>
      <dgm:t>
        <a:bodyPr/>
        <a:lstStyle/>
        <a:p>
          <a:endParaRPr lang="fr-FR" sz="1200"/>
        </a:p>
      </dgm:t>
    </dgm:pt>
    <dgm:pt modelId="{EADB9EC0-6CA9-C240-870D-D5FD3F9446F5}" type="sibTrans" cxnId="{4AE44D58-081D-414E-BD20-12F569FD1C95}">
      <dgm:prSet/>
      <dgm:spPr/>
      <dgm:t>
        <a:bodyPr/>
        <a:lstStyle/>
        <a:p>
          <a:endParaRPr lang="fr-FR" sz="1200"/>
        </a:p>
      </dgm:t>
    </dgm:pt>
    <dgm:pt modelId="{EC49C28F-8B18-4647-831F-20C9B9FBC89A}">
      <dgm:prSet phldrT="[Texte]" custT="1"/>
      <dgm:spPr>
        <a:solidFill>
          <a:schemeClr val="accent1">
            <a:hueOff val="0"/>
            <a:satOff val="0"/>
            <a:lumOff val="0"/>
            <a:alpha val="50000"/>
          </a:schemeClr>
        </a:solidFill>
      </dgm:spPr>
      <dgm:t>
        <a:bodyPr/>
        <a:lstStyle/>
        <a:p>
          <a:r>
            <a:rPr lang="fr-FR" sz="1400" dirty="0"/>
            <a:t>Résultats</a:t>
          </a:r>
        </a:p>
      </dgm:t>
    </dgm:pt>
    <dgm:pt modelId="{055208C4-07EC-704A-9E23-5AC8F414C896}" type="parTrans" cxnId="{ED03ABA6-FCA2-BE4B-AF82-75E0CEE11D73}">
      <dgm:prSet/>
      <dgm:spPr/>
      <dgm:t>
        <a:bodyPr/>
        <a:lstStyle/>
        <a:p>
          <a:endParaRPr lang="fr-FR" sz="1200"/>
        </a:p>
      </dgm:t>
    </dgm:pt>
    <dgm:pt modelId="{13FEC41B-AA61-964F-BAF9-BDF8451548DA}" type="sibTrans" cxnId="{ED03ABA6-FCA2-BE4B-AF82-75E0CEE11D73}">
      <dgm:prSet/>
      <dgm:spPr/>
      <dgm:t>
        <a:bodyPr/>
        <a:lstStyle/>
        <a:p>
          <a:endParaRPr lang="fr-FR" sz="1200"/>
        </a:p>
      </dgm:t>
    </dgm:pt>
    <dgm:pt modelId="{4D73CC93-EE9F-A644-85E7-C9B2F32C1E33}">
      <dgm:prSet custT="1"/>
      <dgm:spPr>
        <a:solidFill>
          <a:schemeClr val="accent1">
            <a:hueOff val="0"/>
            <a:satOff val="0"/>
            <a:lumOff val="0"/>
            <a:alpha val="50000"/>
          </a:schemeClr>
        </a:solidFill>
      </dgm:spPr>
      <dgm:t>
        <a:bodyPr/>
        <a:lstStyle/>
        <a:p>
          <a:r>
            <a:rPr lang="fr-FR" sz="1400" dirty="0"/>
            <a:t>Discussion</a:t>
          </a:r>
        </a:p>
      </dgm:t>
    </dgm:pt>
    <dgm:pt modelId="{3E089FC8-F39D-ED44-8D49-06D2762AF1C3}" type="parTrans" cxnId="{5F2B8A7C-F650-CA41-9DD6-A9172CEA4AEE}">
      <dgm:prSet/>
      <dgm:spPr/>
      <dgm:t>
        <a:bodyPr/>
        <a:lstStyle/>
        <a:p>
          <a:endParaRPr lang="fr-FR" sz="1200"/>
        </a:p>
      </dgm:t>
    </dgm:pt>
    <dgm:pt modelId="{6BEC2F36-083D-414B-AD99-543CBBB8CC81}" type="sibTrans" cxnId="{5F2B8A7C-F650-CA41-9DD6-A9172CEA4AEE}">
      <dgm:prSet/>
      <dgm:spPr/>
      <dgm:t>
        <a:bodyPr/>
        <a:lstStyle/>
        <a:p>
          <a:endParaRPr lang="fr-FR" sz="1200"/>
        </a:p>
      </dgm:t>
    </dgm:pt>
    <dgm:pt modelId="{232638A3-E33F-BA46-BE0B-38859CDCAC69}">
      <dgm:prSet custT="1"/>
      <dgm:spPr>
        <a:solidFill>
          <a:schemeClr val="accent1">
            <a:hueOff val="0"/>
            <a:satOff val="0"/>
            <a:lumOff val="0"/>
            <a:alpha val="50000"/>
          </a:schemeClr>
        </a:solidFill>
      </dgm:spPr>
      <dgm:t>
        <a:bodyPr/>
        <a:lstStyle/>
        <a:p>
          <a:r>
            <a:rPr lang="fr-FR" sz="1400" dirty="0"/>
            <a:t>Conclusion</a:t>
          </a:r>
          <a:endParaRPr lang="fr-FR" sz="1800" dirty="0"/>
        </a:p>
      </dgm:t>
    </dgm:pt>
    <dgm:pt modelId="{2077A188-9DEB-4744-9542-7C2D51954728}" type="parTrans" cxnId="{14B577A2-5CE5-6347-BB07-D022028DF96D}">
      <dgm:prSet/>
      <dgm:spPr/>
      <dgm:t>
        <a:bodyPr/>
        <a:lstStyle/>
        <a:p>
          <a:endParaRPr lang="fr-FR" sz="1200"/>
        </a:p>
      </dgm:t>
    </dgm:pt>
    <dgm:pt modelId="{FC05FA93-FF73-D54C-8882-6AF7E1A0B65C}" type="sibTrans" cxnId="{14B577A2-5CE5-6347-BB07-D022028DF96D}">
      <dgm:prSet/>
      <dgm:spPr/>
      <dgm:t>
        <a:bodyPr/>
        <a:lstStyle/>
        <a:p>
          <a:endParaRPr lang="fr-FR" sz="1200"/>
        </a:p>
      </dgm:t>
    </dgm:pt>
    <dgm:pt modelId="{1B69C603-082E-EC46-9E6F-4D7635A452DE}" type="pres">
      <dgm:prSet presAssocID="{88ACC7F4-B124-EC47-8259-C71A7F280BFA}" presName="Name0" presStyleCnt="0">
        <dgm:presLayoutVars>
          <dgm:dir/>
          <dgm:animLvl val="lvl"/>
          <dgm:resizeHandles val="exact"/>
        </dgm:presLayoutVars>
      </dgm:prSet>
      <dgm:spPr/>
    </dgm:pt>
    <dgm:pt modelId="{4A20305F-A72F-CA4D-9112-823B646F4C3E}" type="pres">
      <dgm:prSet presAssocID="{FE89438A-B6E8-4548-92DC-4034B1326F15}" presName="parTxOnly" presStyleLbl="node1" presStyleIdx="0" presStyleCnt="5">
        <dgm:presLayoutVars>
          <dgm:chMax val="0"/>
          <dgm:chPref val="0"/>
          <dgm:bulletEnabled val="1"/>
        </dgm:presLayoutVars>
      </dgm:prSet>
      <dgm:spPr/>
    </dgm:pt>
    <dgm:pt modelId="{1CF13163-CD39-E546-AE54-0271590C693D}" type="pres">
      <dgm:prSet presAssocID="{F755DCE5-5908-3A4D-97F5-F7BCE51CEFA4}" presName="parTxOnlySpace" presStyleCnt="0"/>
      <dgm:spPr/>
    </dgm:pt>
    <dgm:pt modelId="{811D32A2-EF95-BB43-9483-C7A3EC6F3956}" type="pres">
      <dgm:prSet presAssocID="{C439FE79-6FEB-664F-9F97-7C47F8BF8F9B}" presName="parTxOnly" presStyleLbl="node1" presStyleIdx="1" presStyleCnt="5" custScaleX="104020">
        <dgm:presLayoutVars>
          <dgm:chMax val="0"/>
          <dgm:chPref val="0"/>
          <dgm:bulletEnabled val="1"/>
        </dgm:presLayoutVars>
      </dgm:prSet>
      <dgm:spPr/>
    </dgm:pt>
    <dgm:pt modelId="{66E4052D-21FE-4B4D-A6B8-80AB96E5DF8D}" type="pres">
      <dgm:prSet presAssocID="{EADB9EC0-6CA9-C240-870D-D5FD3F9446F5}" presName="parTxOnlySpace" presStyleCnt="0"/>
      <dgm:spPr/>
    </dgm:pt>
    <dgm:pt modelId="{0958378B-FC89-8E4F-A9A6-A7EA42FB1EE8}" type="pres">
      <dgm:prSet presAssocID="{EC49C28F-8B18-4647-831F-20C9B9FBC89A}" presName="parTxOnly" presStyleLbl="node1" presStyleIdx="2" presStyleCnt="5">
        <dgm:presLayoutVars>
          <dgm:chMax val="0"/>
          <dgm:chPref val="0"/>
          <dgm:bulletEnabled val="1"/>
        </dgm:presLayoutVars>
      </dgm:prSet>
      <dgm:spPr/>
    </dgm:pt>
    <dgm:pt modelId="{57181F9B-4EA4-F141-8DCA-A8CE5F68D0B6}" type="pres">
      <dgm:prSet presAssocID="{13FEC41B-AA61-964F-BAF9-BDF8451548DA}" presName="parTxOnlySpace" presStyleCnt="0"/>
      <dgm:spPr/>
    </dgm:pt>
    <dgm:pt modelId="{092B7EB7-1F57-9948-86AB-41E4A07ED91E}" type="pres">
      <dgm:prSet presAssocID="{4D73CC93-EE9F-A644-85E7-C9B2F32C1E33}" presName="parTxOnly" presStyleLbl="node1" presStyleIdx="3" presStyleCnt="5">
        <dgm:presLayoutVars>
          <dgm:chMax val="0"/>
          <dgm:chPref val="0"/>
          <dgm:bulletEnabled val="1"/>
        </dgm:presLayoutVars>
      </dgm:prSet>
      <dgm:spPr/>
    </dgm:pt>
    <dgm:pt modelId="{D18766E6-7C85-CA4D-965E-05447C0554E1}" type="pres">
      <dgm:prSet presAssocID="{6BEC2F36-083D-414B-AD99-543CBBB8CC81}" presName="parTxOnlySpace" presStyleCnt="0"/>
      <dgm:spPr/>
    </dgm:pt>
    <dgm:pt modelId="{EB3A5D26-96E5-4F45-9929-22162EE71FD1}" type="pres">
      <dgm:prSet presAssocID="{232638A3-E33F-BA46-BE0B-38859CDCAC69}" presName="parTxOnly" presStyleLbl="node1" presStyleIdx="4" presStyleCnt="5">
        <dgm:presLayoutVars>
          <dgm:chMax val="0"/>
          <dgm:chPref val="0"/>
          <dgm:bulletEnabled val="1"/>
        </dgm:presLayoutVars>
      </dgm:prSet>
      <dgm:spPr/>
    </dgm:pt>
  </dgm:ptLst>
  <dgm:cxnLst>
    <dgm:cxn modelId="{7147A317-8B3B-2847-8DB5-DEA26B9ADD44}" type="presOf" srcId="{C439FE79-6FEB-664F-9F97-7C47F8BF8F9B}" destId="{811D32A2-EF95-BB43-9483-C7A3EC6F3956}" srcOrd="0" destOrd="0" presId="urn:microsoft.com/office/officeart/2005/8/layout/chevron1"/>
    <dgm:cxn modelId="{C601C72A-9F53-934E-9CE2-4B8B074ADC18}" type="presOf" srcId="{232638A3-E33F-BA46-BE0B-38859CDCAC69}" destId="{EB3A5D26-96E5-4F45-9929-22162EE71FD1}" srcOrd="0" destOrd="0" presId="urn:microsoft.com/office/officeart/2005/8/layout/chevron1"/>
    <dgm:cxn modelId="{6C92EA57-1D1B-AF44-9E00-BE30EE82B580}" type="presOf" srcId="{88ACC7F4-B124-EC47-8259-C71A7F280BFA}" destId="{1B69C603-082E-EC46-9E6F-4D7635A452DE}" srcOrd="0" destOrd="0" presId="urn:microsoft.com/office/officeart/2005/8/layout/chevron1"/>
    <dgm:cxn modelId="{4AE44D58-081D-414E-BD20-12F569FD1C95}" srcId="{88ACC7F4-B124-EC47-8259-C71A7F280BFA}" destId="{C439FE79-6FEB-664F-9F97-7C47F8BF8F9B}" srcOrd="1" destOrd="0" parTransId="{CB1309C9-A0F7-2E44-B524-BE482CBE6EAE}" sibTransId="{EADB9EC0-6CA9-C240-870D-D5FD3F9446F5}"/>
    <dgm:cxn modelId="{5F2B8A7C-F650-CA41-9DD6-A9172CEA4AEE}" srcId="{88ACC7F4-B124-EC47-8259-C71A7F280BFA}" destId="{4D73CC93-EE9F-A644-85E7-C9B2F32C1E33}" srcOrd="3" destOrd="0" parTransId="{3E089FC8-F39D-ED44-8D49-06D2762AF1C3}" sibTransId="{6BEC2F36-083D-414B-AD99-543CBBB8CC81}"/>
    <dgm:cxn modelId="{B7973383-889D-F442-A090-4907ECB7B199}" type="presOf" srcId="{FE89438A-B6E8-4548-92DC-4034B1326F15}" destId="{4A20305F-A72F-CA4D-9112-823B646F4C3E}" srcOrd="0" destOrd="0" presId="urn:microsoft.com/office/officeart/2005/8/layout/chevron1"/>
    <dgm:cxn modelId="{96FE0785-7C3C-044E-BB6F-49A627C81363}" type="presOf" srcId="{EC49C28F-8B18-4647-831F-20C9B9FBC89A}" destId="{0958378B-FC89-8E4F-A9A6-A7EA42FB1EE8}" srcOrd="0" destOrd="0" presId="urn:microsoft.com/office/officeart/2005/8/layout/chevron1"/>
    <dgm:cxn modelId="{CCE6DC8E-0013-2F4E-A63F-79A6ABE68E35}" type="presOf" srcId="{4D73CC93-EE9F-A644-85E7-C9B2F32C1E33}" destId="{092B7EB7-1F57-9948-86AB-41E4A07ED91E}" srcOrd="0" destOrd="0" presId="urn:microsoft.com/office/officeart/2005/8/layout/chevron1"/>
    <dgm:cxn modelId="{84601892-61BB-E245-961B-11D64EDB8851}" srcId="{88ACC7F4-B124-EC47-8259-C71A7F280BFA}" destId="{FE89438A-B6E8-4548-92DC-4034B1326F15}" srcOrd="0" destOrd="0" parTransId="{CFE621E2-E093-194C-BBAC-ABD915501496}" sibTransId="{F755DCE5-5908-3A4D-97F5-F7BCE51CEFA4}"/>
    <dgm:cxn modelId="{14B577A2-5CE5-6347-BB07-D022028DF96D}" srcId="{88ACC7F4-B124-EC47-8259-C71A7F280BFA}" destId="{232638A3-E33F-BA46-BE0B-38859CDCAC69}" srcOrd="4" destOrd="0" parTransId="{2077A188-9DEB-4744-9542-7C2D51954728}" sibTransId="{FC05FA93-FF73-D54C-8882-6AF7E1A0B65C}"/>
    <dgm:cxn modelId="{ED03ABA6-FCA2-BE4B-AF82-75E0CEE11D73}" srcId="{88ACC7F4-B124-EC47-8259-C71A7F280BFA}" destId="{EC49C28F-8B18-4647-831F-20C9B9FBC89A}" srcOrd="2" destOrd="0" parTransId="{055208C4-07EC-704A-9E23-5AC8F414C896}" sibTransId="{13FEC41B-AA61-964F-BAF9-BDF8451548DA}"/>
    <dgm:cxn modelId="{2CBC9B93-1568-3B41-BC75-B8E0C89FA0F6}" type="presParOf" srcId="{1B69C603-082E-EC46-9E6F-4D7635A452DE}" destId="{4A20305F-A72F-CA4D-9112-823B646F4C3E}" srcOrd="0" destOrd="0" presId="urn:microsoft.com/office/officeart/2005/8/layout/chevron1"/>
    <dgm:cxn modelId="{9277B6E8-80AF-AB43-9257-608FCFF2E1E7}" type="presParOf" srcId="{1B69C603-082E-EC46-9E6F-4D7635A452DE}" destId="{1CF13163-CD39-E546-AE54-0271590C693D}" srcOrd="1" destOrd="0" presId="urn:microsoft.com/office/officeart/2005/8/layout/chevron1"/>
    <dgm:cxn modelId="{23CCE26B-9175-DA49-9BCB-0B6D6FE48A76}" type="presParOf" srcId="{1B69C603-082E-EC46-9E6F-4D7635A452DE}" destId="{811D32A2-EF95-BB43-9483-C7A3EC6F3956}" srcOrd="2" destOrd="0" presId="urn:microsoft.com/office/officeart/2005/8/layout/chevron1"/>
    <dgm:cxn modelId="{B68CB9D4-C31F-8046-90F4-D0DAF2E589E1}" type="presParOf" srcId="{1B69C603-082E-EC46-9E6F-4D7635A452DE}" destId="{66E4052D-21FE-4B4D-A6B8-80AB96E5DF8D}" srcOrd="3" destOrd="0" presId="urn:microsoft.com/office/officeart/2005/8/layout/chevron1"/>
    <dgm:cxn modelId="{85F50483-2FAD-B44C-AED3-A3F5EE854608}" type="presParOf" srcId="{1B69C603-082E-EC46-9E6F-4D7635A452DE}" destId="{0958378B-FC89-8E4F-A9A6-A7EA42FB1EE8}" srcOrd="4" destOrd="0" presId="urn:microsoft.com/office/officeart/2005/8/layout/chevron1"/>
    <dgm:cxn modelId="{CAC5D85A-A43F-A848-892B-7CF90A24AAE7}" type="presParOf" srcId="{1B69C603-082E-EC46-9E6F-4D7635A452DE}" destId="{57181F9B-4EA4-F141-8DCA-A8CE5F68D0B6}" srcOrd="5" destOrd="0" presId="urn:microsoft.com/office/officeart/2005/8/layout/chevron1"/>
    <dgm:cxn modelId="{4ED96321-6A03-0749-A6B5-165D34DE7E8C}" type="presParOf" srcId="{1B69C603-082E-EC46-9E6F-4D7635A452DE}" destId="{092B7EB7-1F57-9948-86AB-41E4A07ED91E}" srcOrd="6" destOrd="0" presId="urn:microsoft.com/office/officeart/2005/8/layout/chevron1"/>
    <dgm:cxn modelId="{EFCFB8BA-6948-C748-9B83-888DB957887F}" type="presParOf" srcId="{1B69C603-082E-EC46-9E6F-4D7635A452DE}" destId="{D18766E6-7C85-CA4D-965E-05447C0554E1}" srcOrd="7" destOrd="0" presId="urn:microsoft.com/office/officeart/2005/8/layout/chevron1"/>
    <dgm:cxn modelId="{F2827413-2834-EE49-AD48-3C3919B13699}" type="presParOf" srcId="{1B69C603-082E-EC46-9E6F-4D7635A452DE}" destId="{EB3A5D26-96E5-4F45-9929-22162EE71FD1}" srcOrd="8"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8ACC7F4-B124-EC47-8259-C71A7F280BFA}" type="doc">
      <dgm:prSet loTypeId="urn:microsoft.com/office/officeart/2005/8/layout/chevron1" loCatId="" qsTypeId="urn:microsoft.com/office/officeart/2005/8/quickstyle/simple2" qsCatId="simple" csTypeId="urn:microsoft.com/office/officeart/2005/8/colors/accent1_2" csCatId="accent1" phldr="1"/>
      <dgm:spPr/>
    </dgm:pt>
    <dgm:pt modelId="{FE89438A-B6E8-4548-92DC-4034B1326F15}">
      <dgm:prSet phldrT="[Texte]" custT="1"/>
      <dgm:spPr>
        <a:solidFill>
          <a:schemeClr val="accent1">
            <a:hueOff val="0"/>
            <a:satOff val="0"/>
            <a:lumOff val="0"/>
            <a:alpha val="50000"/>
          </a:schemeClr>
        </a:solidFill>
      </dgm:spPr>
      <dgm:t>
        <a:bodyPr/>
        <a:lstStyle/>
        <a:p>
          <a:r>
            <a:rPr lang="fr-FR" sz="1400" b="0" dirty="0"/>
            <a:t>Introduction</a:t>
          </a:r>
          <a:endParaRPr lang="fr-FR" sz="2000" b="0" dirty="0"/>
        </a:p>
      </dgm:t>
    </dgm:pt>
    <dgm:pt modelId="{CFE621E2-E093-194C-BBAC-ABD915501496}" type="parTrans" cxnId="{84601892-61BB-E245-961B-11D64EDB8851}">
      <dgm:prSet/>
      <dgm:spPr/>
      <dgm:t>
        <a:bodyPr/>
        <a:lstStyle/>
        <a:p>
          <a:endParaRPr lang="fr-FR" sz="1200"/>
        </a:p>
      </dgm:t>
    </dgm:pt>
    <dgm:pt modelId="{F755DCE5-5908-3A4D-97F5-F7BCE51CEFA4}" type="sibTrans" cxnId="{84601892-61BB-E245-961B-11D64EDB8851}">
      <dgm:prSet/>
      <dgm:spPr/>
      <dgm:t>
        <a:bodyPr/>
        <a:lstStyle/>
        <a:p>
          <a:endParaRPr lang="fr-FR" sz="1200"/>
        </a:p>
      </dgm:t>
    </dgm:pt>
    <dgm:pt modelId="{C439FE79-6FEB-664F-9F97-7C47F8BF8F9B}">
      <dgm:prSet phldrT="[Texte]" custT="1"/>
      <dgm:spPr>
        <a:solidFill>
          <a:schemeClr val="accent1">
            <a:hueOff val="0"/>
            <a:satOff val="0"/>
            <a:lumOff val="0"/>
            <a:alpha val="50000"/>
          </a:schemeClr>
        </a:solidFill>
      </dgm:spPr>
      <dgm:t>
        <a:bodyPr/>
        <a:lstStyle/>
        <a:p>
          <a:r>
            <a:rPr lang="fr-FR" sz="1400" b="0" dirty="0"/>
            <a:t>Matériel et méthodes</a:t>
          </a:r>
          <a:endParaRPr lang="fr-FR" sz="2000" b="0" dirty="0"/>
        </a:p>
      </dgm:t>
    </dgm:pt>
    <dgm:pt modelId="{CB1309C9-A0F7-2E44-B524-BE482CBE6EAE}" type="parTrans" cxnId="{4AE44D58-081D-414E-BD20-12F569FD1C95}">
      <dgm:prSet/>
      <dgm:spPr/>
      <dgm:t>
        <a:bodyPr/>
        <a:lstStyle/>
        <a:p>
          <a:endParaRPr lang="fr-FR" sz="1200"/>
        </a:p>
      </dgm:t>
    </dgm:pt>
    <dgm:pt modelId="{EADB9EC0-6CA9-C240-870D-D5FD3F9446F5}" type="sibTrans" cxnId="{4AE44D58-081D-414E-BD20-12F569FD1C95}">
      <dgm:prSet/>
      <dgm:spPr/>
      <dgm:t>
        <a:bodyPr/>
        <a:lstStyle/>
        <a:p>
          <a:endParaRPr lang="fr-FR" sz="1200"/>
        </a:p>
      </dgm:t>
    </dgm:pt>
    <dgm:pt modelId="{EC49C28F-8B18-4647-831F-20C9B9FBC89A}">
      <dgm:prSet phldrT="[Texte]" custT="1"/>
      <dgm:spPr>
        <a:solidFill>
          <a:schemeClr val="accent2">
            <a:lumMod val="75000"/>
          </a:schemeClr>
        </a:solidFill>
      </dgm:spPr>
      <dgm:t>
        <a:bodyPr/>
        <a:lstStyle/>
        <a:p>
          <a:r>
            <a:rPr lang="fr-FR" sz="2000" b="1" dirty="0"/>
            <a:t>Résultats</a:t>
          </a:r>
        </a:p>
      </dgm:t>
    </dgm:pt>
    <dgm:pt modelId="{055208C4-07EC-704A-9E23-5AC8F414C896}" type="parTrans" cxnId="{ED03ABA6-FCA2-BE4B-AF82-75E0CEE11D73}">
      <dgm:prSet/>
      <dgm:spPr/>
      <dgm:t>
        <a:bodyPr/>
        <a:lstStyle/>
        <a:p>
          <a:endParaRPr lang="fr-FR" sz="1200"/>
        </a:p>
      </dgm:t>
    </dgm:pt>
    <dgm:pt modelId="{13FEC41B-AA61-964F-BAF9-BDF8451548DA}" type="sibTrans" cxnId="{ED03ABA6-FCA2-BE4B-AF82-75E0CEE11D73}">
      <dgm:prSet/>
      <dgm:spPr/>
      <dgm:t>
        <a:bodyPr/>
        <a:lstStyle/>
        <a:p>
          <a:endParaRPr lang="fr-FR" sz="1200"/>
        </a:p>
      </dgm:t>
    </dgm:pt>
    <dgm:pt modelId="{4D73CC93-EE9F-A644-85E7-C9B2F32C1E33}">
      <dgm:prSet custT="1"/>
      <dgm:spPr>
        <a:solidFill>
          <a:schemeClr val="accent1">
            <a:hueOff val="0"/>
            <a:satOff val="0"/>
            <a:lumOff val="0"/>
            <a:alpha val="50000"/>
          </a:schemeClr>
        </a:solidFill>
      </dgm:spPr>
      <dgm:t>
        <a:bodyPr/>
        <a:lstStyle/>
        <a:p>
          <a:r>
            <a:rPr lang="fr-FR" sz="1400" dirty="0"/>
            <a:t>Discussion</a:t>
          </a:r>
        </a:p>
      </dgm:t>
    </dgm:pt>
    <dgm:pt modelId="{3E089FC8-F39D-ED44-8D49-06D2762AF1C3}" type="parTrans" cxnId="{5F2B8A7C-F650-CA41-9DD6-A9172CEA4AEE}">
      <dgm:prSet/>
      <dgm:spPr/>
      <dgm:t>
        <a:bodyPr/>
        <a:lstStyle/>
        <a:p>
          <a:endParaRPr lang="fr-FR" sz="1200"/>
        </a:p>
      </dgm:t>
    </dgm:pt>
    <dgm:pt modelId="{6BEC2F36-083D-414B-AD99-543CBBB8CC81}" type="sibTrans" cxnId="{5F2B8A7C-F650-CA41-9DD6-A9172CEA4AEE}">
      <dgm:prSet/>
      <dgm:spPr/>
      <dgm:t>
        <a:bodyPr/>
        <a:lstStyle/>
        <a:p>
          <a:endParaRPr lang="fr-FR" sz="1200"/>
        </a:p>
      </dgm:t>
    </dgm:pt>
    <dgm:pt modelId="{232638A3-E33F-BA46-BE0B-38859CDCAC69}">
      <dgm:prSet custT="1"/>
      <dgm:spPr>
        <a:solidFill>
          <a:schemeClr val="accent1">
            <a:hueOff val="0"/>
            <a:satOff val="0"/>
            <a:lumOff val="0"/>
            <a:alpha val="50000"/>
          </a:schemeClr>
        </a:solidFill>
      </dgm:spPr>
      <dgm:t>
        <a:bodyPr/>
        <a:lstStyle/>
        <a:p>
          <a:r>
            <a:rPr lang="fr-FR" sz="1400" dirty="0"/>
            <a:t>Conclusion</a:t>
          </a:r>
          <a:endParaRPr lang="fr-FR" sz="1800" dirty="0"/>
        </a:p>
      </dgm:t>
    </dgm:pt>
    <dgm:pt modelId="{2077A188-9DEB-4744-9542-7C2D51954728}" type="parTrans" cxnId="{14B577A2-5CE5-6347-BB07-D022028DF96D}">
      <dgm:prSet/>
      <dgm:spPr/>
      <dgm:t>
        <a:bodyPr/>
        <a:lstStyle/>
        <a:p>
          <a:endParaRPr lang="fr-FR" sz="1200"/>
        </a:p>
      </dgm:t>
    </dgm:pt>
    <dgm:pt modelId="{FC05FA93-FF73-D54C-8882-6AF7E1A0B65C}" type="sibTrans" cxnId="{14B577A2-5CE5-6347-BB07-D022028DF96D}">
      <dgm:prSet/>
      <dgm:spPr/>
      <dgm:t>
        <a:bodyPr/>
        <a:lstStyle/>
        <a:p>
          <a:endParaRPr lang="fr-FR" sz="1200"/>
        </a:p>
      </dgm:t>
    </dgm:pt>
    <dgm:pt modelId="{1B69C603-082E-EC46-9E6F-4D7635A452DE}" type="pres">
      <dgm:prSet presAssocID="{88ACC7F4-B124-EC47-8259-C71A7F280BFA}" presName="Name0" presStyleCnt="0">
        <dgm:presLayoutVars>
          <dgm:dir/>
          <dgm:animLvl val="lvl"/>
          <dgm:resizeHandles val="exact"/>
        </dgm:presLayoutVars>
      </dgm:prSet>
      <dgm:spPr/>
    </dgm:pt>
    <dgm:pt modelId="{4A20305F-A72F-CA4D-9112-823B646F4C3E}" type="pres">
      <dgm:prSet presAssocID="{FE89438A-B6E8-4548-92DC-4034B1326F15}" presName="parTxOnly" presStyleLbl="node1" presStyleIdx="0" presStyleCnt="5">
        <dgm:presLayoutVars>
          <dgm:chMax val="0"/>
          <dgm:chPref val="0"/>
          <dgm:bulletEnabled val="1"/>
        </dgm:presLayoutVars>
      </dgm:prSet>
      <dgm:spPr/>
    </dgm:pt>
    <dgm:pt modelId="{1CF13163-CD39-E546-AE54-0271590C693D}" type="pres">
      <dgm:prSet presAssocID="{F755DCE5-5908-3A4D-97F5-F7BCE51CEFA4}" presName="parTxOnlySpace" presStyleCnt="0"/>
      <dgm:spPr/>
    </dgm:pt>
    <dgm:pt modelId="{811D32A2-EF95-BB43-9483-C7A3EC6F3956}" type="pres">
      <dgm:prSet presAssocID="{C439FE79-6FEB-664F-9F97-7C47F8BF8F9B}" presName="parTxOnly" presStyleLbl="node1" presStyleIdx="1" presStyleCnt="5">
        <dgm:presLayoutVars>
          <dgm:chMax val="0"/>
          <dgm:chPref val="0"/>
          <dgm:bulletEnabled val="1"/>
        </dgm:presLayoutVars>
      </dgm:prSet>
      <dgm:spPr/>
    </dgm:pt>
    <dgm:pt modelId="{66E4052D-21FE-4B4D-A6B8-80AB96E5DF8D}" type="pres">
      <dgm:prSet presAssocID="{EADB9EC0-6CA9-C240-870D-D5FD3F9446F5}" presName="parTxOnlySpace" presStyleCnt="0"/>
      <dgm:spPr/>
    </dgm:pt>
    <dgm:pt modelId="{0958378B-FC89-8E4F-A9A6-A7EA42FB1EE8}" type="pres">
      <dgm:prSet presAssocID="{EC49C28F-8B18-4647-831F-20C9B9FBC89A}" presName="parTxOnly" presStyleLbl="node1" presStyleIdx="2" presStyleCnt="5" custScaleX="107413">
        <dgm:presLayoutVars>
          <dgm:chMax val="0"/>
          <dgm:chPref val="0"/>
          <dgm:bulletEnabled val="1"/>
        </dgm:presLayoutVars>
      </dgm:prSet>
      <dgm:spPr/>
    </dgm:pt>
    <dgm:pt modelId="{57181F9B-4EA4-F141-8DCA-A8CE5F68D0B6}" type="pres">
      <dgm:prSet presAssocID="{13FEC41B-AA61-964F-BAF9-BDF8451548DA}" presName="parTxOnlySpace" presStyleCnt="0"/>
      <dgm:spPr/>
    </dgm:pt>
    <dgm:pt modelId="{092B7EB7-1F57-9948-86AB-41E4A07ED91E}" type="pres">
      <dgm:prSet presAssocID="{4D73CC93-EE9F-A644-85E7-C9B2F32C1E33}" presName="parTxOnly" presStyleLbl="node1" presStyleIdx="3" presStyleCnt="5">
        <dgm:presLayoutVars>
          <dgm:chMax val="0"/>
          <dgm:chPref val="0"/>
          <dgm:bulletEnabled val="1"/>
        </dgm:presLayoutVars>
      </dgm:prSet>
      <dgm:spPr/>
    </dgm:pt>
    <dgm:pt modelId="{D18766E6-7C85-CA4D-965E-05447C0554E1}" type="pres">
      <dgm:prSet presAssocID="{6BEC2F36-083D-414B-AD99-543CBBB8CC81}" presName="parTxOnlySpace" presStyleCnt="0"/>
      <dgm:spPr/>
    </dgm:pt>
    <dgm:pt modelId="{EB3A5D26-96E5-4F45-9929-22162EE71FD1}" type="pres">
      <dgm:prSet presAssocID="{232638A3-E33F-BA46-BE0B-38859CDCAC69}" presName="parTxOnly" presStyleLbl="node1" presStyleIdx="4" presStyleCnt="5">
        <dgm:presLayoutVars>
          <dgm:chMax val="0"/>
          <dgm:chPref val="0"/>
          <dgm:bulletEnabled val="1"/>
        </dgm:presLayoutVars>
      </dgm:prSet>
      <dgm:spPr/>
    </dgm:pt>
  </dgm:ptLst>
  <dgm:cxnLst>
    <dgm:cxn modelId="{486D3C01-42B7-4D48-94E8-BCB46E75D065}" type="presOf" srcId="{232638A3-E33F-BA46-BE0B-38859CDCAC69}" destId="{EB3A5D26-96E5-4F45-9929-22162EE71FD1}" srcOrd="0" destOrd="0" presId="urn:microsoft.com/office/officeart/2005/8/layout/chevron1"/>
    <dgm:cxn modelId="{D2DDA853-AE03-B947-A7F0-4C383D3D0535}" type="presOf" srcId="{C439FE79-6FEB-664F-9F97-7C47F8BF8F9B}" destId="{811D32A2-EF95-BB43-9483-C7A3EC6F3956}" srcOrd="0" destOrd="0" presId="urn:microsoft.com/office/officeart/2005/8/layout/chevron1"/>
    <dgm:cxn modelId="{4AE44D58-081D-414E-BD20-12F569FD1C95}" srcId="{88ACC7F4-B124-EC47-8259-C71A7F280BFA}" destId="{C439FE79-6FEB-664F-9F97-7C47F8BF8F9B}" srcOrd="1" destOrd="0" parTransId="{CB1309C9-A0F7-2E44-B524-BE482CBE6EAE}" sibTransId="{EADB9EC0-6CA9-C240-870D-D5FD3F9446F5}"/>
    <dgm:cxn modelId="{5F2B8A7C-F650-CA41-9DD6-A9172CEA4AEE}" srcId="{88ACC7F4-B124-EC47-8259-C71A7F280BFA}" destId="{4D73CC93-EE9F-A644-85E7-C9B2F32C1E33}" srcOrd="3" destOrd="0" parTransId="{3E089FC8-F39D-ED44-8D49-06D2762AF1C3}" sibTransId="{6BEC2F36-083D-414B-AD99-543CBBB8CC81}"/>
    <dgm:cxn modelId="{84601892-61BB-E245-961B-11D64EDB8851}" srcId="{88ACC7F4-B124-EC47-8259-C71A7F280BFA}" destId="{FE89438A-B6E8-4548-92DC-4034B1326F15}" srcOrd="0" destOrd="0" parTransId="{CFE621E2-E093-194C-BBAC-ABD915501496}" sibTransId="{F755DCE5-5908-3A4D-97F5-F7BCE51CEFA4}"/>
    <dgm:cxn modelId="{14B577A2-5CE5-6347-BB07-D022028DF96D}" srcId="{88ACC7F4-B124-EC47-8259-C71A7F280BFA}" destId="{232638A3-E33F-BA46-BE0B-38859CDCAC69}" srcOrd="4" destOrd="0" parTransId="{2077A188-9DEB-4744-9542-7C2D51954728}" sibTransId="{FC05FA93-FF73-D54C-8882-6AF7E1A0B65C}"/>
    <dgm:cxn modelId="{ED03ABA6-FCA2-BE4B-AF82-75E0CEE11D73}" srcId="{88ACC7F4-B124-EC47-8259-C71A7F280BFA}" destId="{EC49C28F-8B18-4647-831F-20C9B9FBC89A}" srcOrd="2" destOrd="0" parTransId="{055208C4-07EC-704A-9E23-5AC8F414C896}" sibTransId="{13FEC41B-AA61-964F-BAF9-BDF8451548DA}"/>
    <dgm:cxn modelId="{6B441FAB-08A4-DB46-8C0D-99F8197CB0B4}" type="presOf" srcId="{EC49C28F-8B18-4647-831F-20C9B9FBC89A}" destId="{0958378B-FC89-8E4F-A9A6-A7EA42FB1EE8}" srcOrd="0" destOrd="0" presId="urn:microsoft.com/office/officeart/2005/8/layout/chevron1"/>
    <dgm:cxn modelId="{685D77AC-C9DE-8644-A5FC-6A5DEE8936EE}" type="presOf" srcId="{FE89438A-B6E8-4548-92DC-4034B1326F15}" destId="{4A20305F-A72F-CA4D-9112-823B646F4C3E}" srcOrd="0" destOrd="0" presId="urn:microsoft.com/office/officeart/2005/8/layout/chevron1"/>
    <dgm:cxn modelId="{FDB572B9-1868-8345-87B2-859BBF1A12C9}" type="presOf" srcId="{4D73CC93-EE9F-A644-85E7-C9B2F32C1E33}" destId="{092B7EB7-1F57-9948-86AB-41E4A07ED91E}" srcOrd="0" destOrd="0" presId="urn:microsoft.com/office/officeart/2005/8/layout/chevron1"/>
    <dgm:cxn modelId="{1F9075D8-CEAB-2C46-907D-39677389DDD4}" type="presOf" srcId="{88ACC7F4-B124-EC47-8259-C71A7F280BFA}" destId="{1B69C603-082E-EC46-9E6F-4D7635A452DE}" srcOrd="0" destOrd="0" presId="urn:microsoft.com/office/officeart/2005/8/layout/chevron1"/>
    <dgm:cxn modelId="{72ACEB15-9ACA-1C40-B941-0BB53907EA54}" type="presParOf" srcId="{1B69C603-082E-EC46-9E6F-4D7635A452DE}" destId="{4A20305F-A72F-CA4D-9112-823B646F4C3E}" srcOrd="0" destOrd="0" presId="urn:microsoft.com/office/officeart/2005/8/layout/chevron1"/>
    <dgm:cxn modelId="{59CC8A93-EB8F-B245-9431-6CD885E81617}" type="presParOf" srcId="{1B69C603-082E-EC46-9E6F-4D7635A452DE}" destId="{1CF13163-CD39-E546-AE54-0271590C693D}" srcOrd="1" destOrd="0" presId="urn:microsoft.com/office/officeart/2005/8/layout/chevron1"/>
    <dgm:cxn modelId="{85FF8605-EB13-264B-B32E-B5D5AF1F5D7F}" type="presParOf" srcId="{1B69C603-082E-EC46-9E6F-4D7635A452DE}" destId="{811D32A2-EF95-BB43-9483-C7A3EC6F3956}" srcOrd="2" destOrd="0" presId="urn:microsoft.com/office/officeart/2005/8/layout/chevron1"/>
    <dgm:cxn modelId="{0C2F44D1-84B0-3A4D-BAA4-AEA304052B4C}" type="presParOf" srcId="{1B69C603-082E-EC46-9E6F-4D7635A452DE}" destId="{66E4052D-21FE-4B4D-A6B8-80AB96E5DF8D}" srcOrd="3" destOrd="0" presId="urn:microsoft.com/office/officeart/2005/8/layout/chevron1"/>
    <dgm:cxn modelId="{6B701146-9DE4-8542-B2FA-01F6C50C21D7}" type="presParOf" srcId="{1B69C603-082E-EC46-9E6F-4D7635A452DE}" destId="{0958378B-FC89-8E4F-A9A6-A7EA42FB1EE8}" srcOrd="4" destOrd="0" presId="urn:microsoft.com/office/officeart/2005/8/layout/chevron1"/>
    <dgm:cxn modelId="{B249C40D-3902-1E4B-9D2E-AD8001A41763}" type="presParOf" srcId="{1B69C603-082E-EC46-9E6F-4D7635A452DE}" destId="{57181F9B-4EA4-F141-8DCA-A8CE5F68D0B6}" srcOrd="5" destOrd="0" presId="urn:microsoft.com/office/officeart/2005/8/layout/chevron1"/>
    <dgm:cxn modelId="{9EF8A5B6-97E8-D449-93A8-3E17A5742C09}" type="presParOf" srcId="{1B69C603-082E-EC46-9E6F-4D7635A452DE}" destId="{092B7EB7-1F57-9948-86AB-41E4A07ED91E}" srcOrd="6" destOrd="0" presId="urn:microsoft.com/office/officeart/2005/8/layout/chevron1"/>
    <dgm:cxn modelId="{3F3B2A1B-7452-FF43-9E4C-FE144F02ABC2}" type="presParOf" srcId="{1B69C603-082E-EC46-9E6F-4D7635A452DE}" destId="{D18766E6-7C85-CA4D-965E-05447C0554E1}" srcOrd="7" destOrd="0" presId="urn:microsoft.com/office/officeart/2005/8/layout/chevron1"/>
    <dgm:cxn modelId="{5EB5F131-880F-B34E-BE80-9D983E2208B3}" type="presParOf" srcId="{1B69C603-082E-EC46-9E6F-4D7635A452DE}" destId="{EB3A5D26-96E5-4F45-9929-22162EE71FD1}"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8ACC7F4-B124-EC47-8259-C71A7F280BFA}" type="doc">
      <dgm:prSet loTypeId="urn:microsoft.com/office/officeart/2005/8/layout/chevron1" loCatId="" qsTypeId="urn:microsoft.com/office/officeart/2005/8/quickstyle/simple2" qsCatId="simple" csTypeId="urn:microsoft.com/office/officeart/2005/8/colors/accent1_2" csCatId="accent1" phldr="1"/>
      <dgm:spPr/>
    </dgm:pt>
    <dgm:pt modelId="{FE89438A-B6E8-4548-92DC-4034B1326F15}">
      <dgm:prSet phldrT="[Texte]" custT="1"/>
      <dgm:spPr>
        <a:solidFill>
          <a:schemeClr val="accent2">
            <a:lumMod val="50000"/>
          </a:schemeClr>
        </a:solidFill>
      </dgm:spPr>
      <dgm:t>
        <a:bodyPr/>
        <a:lstStyle/>
        <a:p>
          <a:r>
            <a:rPr lang="fr-FR" sz="1600" b="0" dirty="0"/>
            <a:t>Courbes d’apprentissage</a:t>
          </a:r>
        </a:p>
      </dgm:t>
    </dgm:pt>
    <dgm:pt modelId="{CFE621E2-E093-194C-BBAC-ABD915501496}" type="parTrans" cxnId="{84601892-61BB-E245-961B-11D64EDB8851}">
      <dgm:prSet/>
      <dgm:spPr/>
      <dgm:t>
        <a:bodyPr/>
        <a:lstStyle/>
        <a:p>
          <a:endParaRPr lang="fr-FR" sz="1200"/>
        </a:p>
      </dgm:t>
    </dgm:pt>
    <dgm:pt modelId="{F755DCE5-5908-3A4D-97F5-F7BCE51CEFA4}" type="sibTrans" cxnId="{84601892-61BB-E245-961B-11D64EDB8851}">
      <dgm:prSet/>
      <dgm:spPr/>
      <dgm:t>
        <a:bodyPr/>
        <a:lstStyle/>
        <a:p>
          <a:endParaRPr lang="fr-FR" sz="1200"/>
        </a:p>
      </dgm:t>
    </dgm:pt>
    <dgm:pt modelId="{5ED52D75-D721-8540-A153-B01B66BFC8DB}">
      <dgm:prSet phldrT="[Texte]" custT="1"/>
      <dgm:spPr>
        <a:solidFill>
          <a:schemeClr val="accent1">
            <a:hueOff val="0"/>
            <a:satOff val="0"/>
            <a:lumOff val="0"/>
            <a:alpha val="50118"/>
          </a:schemeClr>
        </a:solidFill>
      </dgm:spPr>
      <dgm:t>
        <a:bodyPr/>
        <a:lstStyle/>
        <a:p>
          <a:r>
            <a:rPr lang="fr-FR" sz="1200" dirty="0"/>
            <a:t>Evaluations et comparaisons</a:t>
          </a:r>
        </a:p>
      </dgm:t>
    </dgm:pt>
    <dgm:pt modelId="{C54F45E0-0D2B-9142-BA3F-4E1E4A530B04}" type="parTrans" cxnId="{87DA1E9E-E1D5-734C-B035-0029A449A7D5}">
      <dgm:prSet/>
      <dgm:spPr/>
      <dgm:t>
        <a:bodyPr/>
        <a:lstStyle/>
        <a:p>
          <a:endParaRPr lang="fr-FR"/>
        </a:p>
      </dgm:t>
    </dgm:pt>
    <dgm:pt modelId="{5B94FC87-95ED-764D-A1A5-0EB5909AF300}" type="sibTrans" cxnId="{87DA1E9E-E1D5-734C-B035-0029A449A7D5}">
      <dgm:prSet/>
      <dgm:spPr/>
      <dgm:t>
        <a:bodyPr/>
        <a:lstStyle/>
        <a:p>
          <a:endParaRPr lang="fr-FR"/>
        </a:p>
      </dgm:t>
    </dgm:pt>
    <dgm:pt modelId="{1B69C603-082E-EC46-9E6F-4D7635A452DE}" type="pres">
      <dgm:prSet presAssocID="{88ACC7F4-B124-EC47-8259-C71A7F280BFA}" presName="Name0" presStyleCnt="0">
        <dgm:presLayoutVars>
          <dgm:dir/>
          <dgm:animLvl val="lvl"/>
          <dgm:resizeHandles val="exact"/>
        </dgm:presLayoutVars>
      </dgm:prSet>
      <dgm:spPr/>
    </dgm:pt>
    <dgm:pt modelId="{4A20305F-A72F-CA4D-9112-823B646F4C3E}" type="pres">
      <dgm:prSet presAssocID="{FE89438A-B6E8-4548-92DC-4034B1326F15}" presName="parTxOnly" presStyleLbl="node1" presStyleIdx="0" presStyleCnt="2" custScaleX="164308" custLinFactNeighborX="4055" custLinFactNeighborY="41215">
        <dgm:presLayoutVars>
          <dgm:chMax val="0"/>
          <dgm:chPref val="0"/>
          <dgm:bulletEnabled val="1"/>
        </dgm:presLayoutVars>
      </dgm:prSet>
      <dgm:spPr/>
    </dgm:pt>
    <dgm:pt modelId="{1CF13163-CD39-E546-AE54-0271590C693D}" type="pres">
      <dgm:prSet presAssocID="{F755DCE5-5908-3A4D-97F5-F7BCE51CEFA4}" presName="parTxOnlySpace" presStyleCnt="0"/>
      <dgm:spPr/>
    </dgm:pt>
    <dgm:pt modelId="{93867EAB-4BE6-D948-B536-713CE8950192}" type="pres">
      <dgm:prSet presAssocID="{5ED52D75-D721-8540-A153-B01B66BFC8DB}" presName="parTxOnly" presStyleLbl="node1" presStyleIdx="1" presStyleCnt="2">
        <dgm:presLayoutVars>
          <dgm:chMax val="0"/>
          <dgm:chPref val="0"/>
          <dgm:bulletEnabled val="1"/>
        </dgm:presLayoutVars>
      </dgm:prSet>
      <dgm:spPr/>
    </dgm:pt>
  </dgm:ptLst>
  <dgm:cxnLst>
    <dgm:cxn modelId="{633A7B59-76A6-0D46-8104-9963495C4B72}" type="presOf" srcId="{FE89438A-B6E8-4548-92DC-4034B1326F15}" destId="{4A20305F-A72F-CA4D-9112-823B646F4C3E}" srcOrd="0" destOrd="0" presId="urn:microsoft.com/office/officeart/2005/8/layout/chevron1"/>
    <dgm:cxn modelId="{84601892-61BB-E245-961B-11D64EDB8851}" srcId="{88ACC7F4-B124-EC47-8259-C71A7F280BFA}" destId="{FE89438A-B6E8-4548-92DC-4034B1326F15}" srcOrd="0" destOrd="0" parTransId="{CFE621E2-E093-194C-BBAC-ABD915501496}" sibTransId="{F755DCE5-5908-3A4D-97F5-F7BCE51CEFA4}"/>
    <dgm:cxn modelId="{87DA1E9E-E1D5-734C-B035-0029A449A7D5}" srcId="{88ACC7F4-B124-EC47-8259-C71A7F280BFA}" destId="{5ED52D75-D721-8540-A153-B01B66BFC8DB}" srcOrd="1" destOrd="0" parTransId="{C54F45E0-0D2B-9142-BA3F-4E1E4A530B04}" sibTransId="{5B94FC87-95ED-764D-A1A5-0EB5909AF300}"/>
    <dgm:cxn modelId="{6D13D1CC-F5A7-5B4A-A33B-67280EFAA0A5}" type="presOf" srcId="{5ED52D75-D721-8540-A153-B01B66BFC8DB}" destId="{93867EAB-4BE6-D948-B536-713CE8950192}" srcOrd="0" destOrd="0" presId="urn:microsoft.com/office/officeart/2005/8/layout/chevron1"/>
    <dgm:cxn modelId="{75A6AFE3-9EAF-BF45-B03E-46584229BE24}" type="presOf" srcId="{88ACC7F4-B124-EC47-8259-C71A7F280BFA}" destId="{1B69C603-082E-EC46-9E6F-4D7635A452DE}" srcOrd="0" destOrd="0" presId="urn:microsoft.com/office/officeart/2005/8/layout/chevron1"/>
    <dgm:cxn modelId="{69500B44-A722-7041-8FDE-8793123C1FDC}" type="presParOf" srcId="{1B69C603-082E-EC46-9E6F-4D7635A452DE}" destId="{4A20305F-A72F-CA4D-9112-823B646F4C3E}" srcOrd="0" destOrd="0" presId="urn:microsoft.com/office/officeart/2005/8/layout/chevron1"/>
    <dgm:cxn modelId="{EB36AF99-B298-A942-8E81-2531BF9EA670}" type="presParOf" srcId="{1B69C603-082E-EC46-9E6F-4D7635A452DE}" destId="{1CF13163-CD39-E546-AE54-0271590C693D}" srcOrd="1" destOrd="0" presId="urn:microsoft.com/office/officeart/2005/8/layout/chevron1"/>
    <dgm:cxn modelId="{95F9F70F-47CD-1546-B173-34B881D75C01}" type="presParOf" srcId="{1B69C603-082E-EC46-9E6F-4D7635A452DE}" destId="{93867EAB-4BE6-D948-B536-713CE8950192}" srcOrd="2"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7B84A14-49AC-4FD3-93EB-97D2CEBC0A1D}"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fr-FR"/>
        </a:p>
      </dgm:t>
    </dgm:pt>
    <dgm:pt modelId="{E421075C-C11B-4FC3-B7BD-3AC8765873FC}">
      <dgm:prSet phldrT="[Texte]"/>
      <dgm:spPr/>
      <dgm:t>
        <a:bodyPr/>
        <a:lstStyle/>
        <a:p>
          <a:r>
            <a:rPr lang="fr-FR" dirty="0"/>
            <a:t>CPA</a:t>
          </a:r>
        </a:p>
      </dgm:t>
    </dgm:pt>
    <dgm:pt modelId="{549DC6DA-FBCB-41B9-9AB1-80A75549D03A}" type="parTrans" cxnId="{45AD1FAB-7EC1-40B9-8D2A-4BF3784EA555}">
      <dgm:prSet/>
      <dgm:spPr/>
      <dgm:t>
        <a:bodyPr/>
        <a:lstStyle/>
        <a:p>
          <a:endParaRPr lang="fr-FR"/>
        </a:p>
      </dgm:t>
    </dgm:pt>
    <dgm:pt modelId="{3885478E-473C-4540-ABA3-1178C522A6E1}" type="sibTrans" cxnId="{45AD1FAB-7EC1-40B9-8D2A-4BF3784EA555}">
      <dgm:prSet/>
      <dgm:spPr/>
      <dgm:t>
        <a:bodyPr/>
        <a:lstStyle/>
        <a:p>
          <a:endParaRPr lang="fr-FR"/>
        </a:p>
      </dgm:t>
    </dgm:pt>
    <dgm:pt modelId="{6C417579-3406-4FD8-9FAF-A82A407C80C1}">
      <dgm:prSet phldrT="[Texte]"/>
      <dgm:spPr>
        <a:solidFill>
          <a:schemeClr val="accent2">
            <a:lumMod val="75000"/>
          </a:schemeClr>
        </a:solidFill>
      </dgm:spPr>
      <dgm:t>
        <a:bodyPr/>
        <a:lstStyle/>
        <a:p>
          <a:r>
            <a:rPr lang="fr-FR" dirty="0"/>
            <a:t>K=4</a:t>
          </a:r>
        </a:p>
      </dgm:t>
    </dgm:pt>
    <dgm:pt modelId="{BD4F8FB8-775F-4001-BD60-49EF54CDC1BC}" type="parTrans" cxnId="{8C740AFB-E5E0-4428-BB9C-8157E87EFFB3}">
      <dgm:prSet/>
      <dgm:spPr/>
      <dgm:t>
        <a:bodyPr/>
        <a:lstStyle/>
        <a:p>
          <a:endParaRPr lang="fr-FR"/>
        </a:p>
      </dgm:t>
    </dgm:pt>
    <dgm:pt modelId="{826BF5FE-ECE2-44D0-9728-8A5A83A4BCFA}" type="sibTrans" cxnId="{8C740AFB-E5E0-4428-BB9C-8157E87EFFB3}">
      <dgm:prSet/>
      <dgm:spPr/>
      <dgm:t>
        <a:bodyPr/>
        <a:lstStyle/>
        <a:p>
          <a:endParaRPr lang="fr-FR"/>
        </a:p>
      </dgm:t>
    </dgm:pt>
    <dgm:pt modelId="{E8F8399D-A8D2-4CA6-A2EC-BCA887D4E378}">
      <dgm:prSet phldrT="[Texte]"/>
      <dgm:spPr/>
      <dgm:t>
        <a:bodyPr/>
        <a:lstStyle/>
        <a:p>
          <a:r>
            <a:rPr lang="fr-FR" dirty="0"/>
            <a:t>CPM</a:t>
          </a:r>
        </a:p>
      </dgm:t>
    </dgm:pt>
    <dgm:pt modelId="{A9E24772-E8E0-48FC-9833-F24ED6648A59}" type="parTrans" cxnId="{8052C60F-2FC3-4078-BF4A-9088B68F9E88}">
      <dgm:prSet/>
      <dgm:spPr/>
      <dgm:t>
        <a:bodyPr/>
        <a:lstStyle/>
        <a:p>
          <a:endParaRPr lang="fr-FR"/>
        </a:p>
      </dgm:t>
    </dgm:pt>
    <dgm:pt modelId="{76D0B493-31B1-432C-95BD-FC25806E5D69}" type="sibTrans" cxnId="{8052C60F-2FC3-4078-BF4A-9088B68F9E88}">
      <dgm:prSet/>
      <dgm:spPr/>
      <dgm:t>
        <a:bodyPr/>
        <a:lstStyle/>
        <a:p>
          <a:endParaRPr lang="fr-FR"/>
        </a:p>
      </dgm:t>
    </dgm:pt>
    <dgm:pt modelId="{855ECD73-038D-4EBA-AE9E-9072D4F74CF8}" type="pres">
      <dgm:prSet presAssocID="{27B84A14-49AC-4FD3-93EB-97D2CEBC0A1D}" presName="rootnode" presStyleCnt="0">
        <dgm:presLayoutVars>
          <dgm:chMax/>
          <dgm:chPref/>
          <dgm:dir/>
          <dgm:animLvl val="lvl"/>
        </dgm:presLayoutVars>
      </dgm:prSet>
      <dgm:spPr/>
    </dgm:pt>
    <dgm:pt modelId="{C5F73D07-B30A-462E-B2C8-51DB631B683C}" type="pres">
      <dgm:prSet presAssocID="{E421075C-C11B-4FC3-B7BD-3AC8765873FC}" presName="composite" presStyleCnt="0"/>
      <dgm:spPr/>
    </dgm:pt>
    <dgm:pt modelId="{A03272A9-593F-48D0-ACC9-0E79E5398B25}" type="pres">
      <dgm:prSet presAssocID="{E421075C-C11B-4FC3-B7BD-3AC8765873FC}" presName="bentUpArrow1" presStyleLbl="alignImgPlace1" presStyleIdx="0" presStyleCnt="2"/>
      <dgm:spPr/>
    </dgm:pt>
    <dgm:pt modelId="{5F2E4890-465E-4776-95F8-B7E031EF6D4A}" type="pres">
      <dgm:prSet presAssocID="{E421075C-C11B-4FC3-B7BD-3AC8765873FC}" presName="ParentText" presStyleLbl="node1" presStyleIdx="0" presStyleCnt="3">
        <dgm:presLayoutVars>
          <dgm:chMax val="1"/>
          <dgm:chPref val="1"/>
          <dgm:bulletEnabled val="1"/>
        </dgm:presLayoutVars>
      </dgm:prSet>
      <dgm:spPr/>
    </dgm:pt>
    <dgm:pt modelId="{48B1DF78-D5E5-4331-903B-ADAC565892D7}" type="pres">
      <dgm:prSet presAssocID="{E421075C-C11B-4FC3-B7BD-3AC8765873FC}" presName="ChildText" presStyleLbl="revTx" presStyleIdx="0" presStyleCnt="2">
        <dgm:presLayoutVars>
          <dgm:chMax val="0"/>
          <dgm:chPref val="0"/>
          <dgm:bulletEnabled val="1"/>
        </dgm:presLayoutVars>
      </dgm:prSet>
      <dgm:spPr/>
    </dgm:pt>
    <dgm:pt modelId="{A0E2F4AE-9887-4156-B64D-1E9C8AC91EC9}" type="pres">
      <dgm:prSet presAssocID="{3885478E-473C-4540-ABA3-1178C522A6E1}" presName="sibTrans" presStyleCnt="0"/>
      <dgm:spPr/>
    </dgm:pt>
    <dgm:pt modelId="{16770D7B-63D8-4FA0-AD05-7CFD512F1D30}" type="pres">
      <dgm:prSet presAssocID="{6C417579-3406-4FD8-9FAF-A82A407C80C1}" presName="composite" presStyleCnt="0"/>
      <dgm:spPr/>
    </dgm:pt>
    <dgm:pt modelId="{12CB9F91-DB97-496C-8357-06F7D13D41FF}" type="pres">
      <dgm:prSet presAssocID="{6C417579-3406-4FD8-9FAF-A82A407C80C1}" presName="bentUpArrow1" presStyleLbl="alignImgPlace1" presStyleIdx="1" presStyleCnt="2"/>
      <dgm:spPr/>
    </dgm:pt>
    <dgm:pt modelId="{A00CF967-6955-4935-BBC4-E168595D0E2C}" type="pres">
      <dgm:prSet presAssocID="{6C417579-3406-4FD8-9FAF-A82A407C80C1}" presName="ParentText" presStyleLbl="node1" presStyleIdx="1" presStyleCnt="3">
        <dgm:presLayoutVars>
          <dgm:chMax val="1"/>
          <dgm:chPref val="1"/>
          <dgm:bulletEnabled val="1"/>
        </dgm:presLayoutVars>
      </dgm:prSet>
      <dgm:spPr/>
    </dgm:pt>
    <dgm:pt modelId="{48522438-4AE9-430D-B2F7-4BBE0084D3F5}" type="pres">
      <dgm:prSet presAssocID="{6C417579-3406-4FD8-9FAF-A82A407C80C1}" presName="ChildText" presStyleLbl="revTx" presStyleIdx="1" presStyleCnt="2">
        <dgm:presLayoutVars>
          <dgm:chMax val="0"/>
          <dgm:chPref val="0"/>
          <dgm:bulletEnabled val="1"/>
        </dgm:presLayoutVars>
      </dgm:prSet>
      <dgm:spPr/>
    </dgm:pt>
    <dgm:pt modelId="{A96C0ECE-86A2-44D6-874C-915A505385E8}" type="pres">
      <dgm:prSet presAssocID="{826BF5FE-ECE2-44D0-9728-8A5A83A4BCFA}" presName="sibTrans" presStyleCnt="0"/>
      <dgm:spPr/>
    </dgm:pt>
    <dgm:pt modelId="{52138213-EBB6-4B1D-8036-198449A66EC9}" type="pres">
      <dgm:prSet presAssocID="{E8F8399D-A8D2-4CA6-A2EC-BCA887D4E378}" presName="composite" presStyleCnt="0"/>
      <dgm:spPr/>
    </dgm:pt>
    <dgm:pt modelId="{8AB1FC80-21C2-49B9-BA79-0B4F8683206D}" type="pres">
      <dgm:prSet presAssocID="{E8F8399D-A8D2-4CA6-A2EC-BCA887D4E378}" presName="ParentText" presStyleLbl="node1" presStyleIdx="2" presStyleCnt="3">
        <dgm:presLayoutVars>
          <dgm:chMax val="1"/>
          <dgm:chPref val="1"/>
          <dgm:bulletEnabled val="1"/>
        </dgm:presLayoutVars>
      </dgm:prSet>
      <dgm:spPr/>
    </dgm:pt>
  </dgm:ptLst>
  <dgm:cxnLst>
    <dgm:cxn modelId="{8052C60F-2FC3-4078-BF4A-9088B68F9E88}" srcId="{27B84A14-49AC-4FD3-93EB-97D2CEBC0A1D}" destId="{E8F8399D-A8D2-4CA6-A2EC-BCA887D4E378}" srcOrd="2" destOrd="0" parTransId="{A9E24772-E8E0-48FC-9833-F24ED6648A59}" sibTransId="{76D0B493-31B1-432C-95BD-FC25806E5D69}"/>
    <dgm:cxn modelId="{1467F611-D7BB-40D2-B153-84569B063AA1}" type="presOf" srcId="{27B84A14-49AC-4FD3-93EB-97D2CEBC0A1D}" destId="{855ECD73-038D-4EBA-AE9E-9072D4F74CF8}" srcOrd="0" destOrd="0" presId="urn:microsoft.com/office/officeart/2005/8/layout/StepDownProcess"/>
    <dgm:cxn modelId="{F755AC22-F7AD-4BC5-A744-37928B9B74E8}" type="presOf" srcId="{E8F8399D-A8D2-4CA6-A2EC-BCA887D4E378}" destId="{8AB1FC80-21C2-49B9-BA79-0B4F8683206D}" srcOrd="0" destOrd="0" presId="urn:microsoft.com/office/officeart/2005/8/layout/StepDownProcess"/>
    <dgm:cxn modelId="{45AD1FAB-7EC1-40B9-8D2A-4BF3784EA555}" srcId="{27B84A14-49AC-4FD3-93EB-97D2CEBC0A1D}" destId="{E421075C-C11B-4FC3-B7BD-3AC8765873FC}" srcOrd="0" destOrd="0" parTransId="{549DC6DA-FBCB-41B9-9AB1-80A75549D03A}" sibTransId="{3885478E-473C-4540-ABA3-1178C522A6E1}"/>
    <dgm:cxn modelId="{310877D8-FB8C-4F4B-BCA5-8FAFC92BB515}" type="presOf" srcId="{E421075C-C11B-4FC3-B7BD-3AC8765873FC}" destId="{5F2E4890-465E-4776-95F8-B7E031EF6D4A}" srcOrd="0" destOrd="0" presId="urn:microsoft.com/office/officeart/2005/8/layout/StepDownProcess"/>
    <dgm:cxn modelId="{78D696D8-6C7A-4BD4-AC43-552ADE26F164}" type="presOf" srcId="{6C417579-3406-4FD8-9FAF-A82A407C80C1}" destId="{A00CF967-6955-4935-BBC4-E168595D0E2C}" srcOrd="0" destOrd="0" presId="urn:microsoft.com/office/officeart/2005/8/layout/StepDownProcess"/>
    <dgm:cxn modelId="{8C740AFB-E5E0-4428-BB9C-8157E87EFFB3}" srcId="{27B84A14-49AC-4FD3-93EB-97D2CEBC0A1D}" destId="{6C417579-3406-4FD8-9FAF-A82A407C80C1}" srcOrd="1" destOrd="0" parTransId="{BD4F8FB8-775F-4001-BD60-49EF54CDC1BC}" sibTransId="{826BF5FE-ECE2-44D0-9728-8A5A83A4BCFA}"/>
    <dgm:cxn modelId="{3CE6E8AD-A224-495B-9B41-AAB45BDD92AD}" type="presParOf" srcId="{855ECD73-038D-4EBA-AE9E-9072D4F74CF8}" destId="{C5F73D07-B30A-462E-B2C8-51DB631B683C}" srcOrd="0" destOrd="0" presId="urn:microsoft.com/office/officeart/2005/8/layout/StepDownProcess"/>
    <dgm:cxn modelId="{8075AEF4-4BF2-4302-9AAC-31A277E3F316}" type="presParOf" srcId="{C5F73D07-B30A-462E-B2C8-51DB631B683C}" destId="{A03272A9-593F-48D0-ACC9-0E79E5398B25}" srcOrd="0" destOrd="0" presId="urn:microsoft.com/office/officeart/2005/8/layout/StepDownProcess"/>
    <dgm:cxn modelId="{F7BFBA98-6163-462A-8BBA-47165FFB9905}" type="presParOf" srcId="{C5F73D07-B30A-462E-B2C8-51DB631B683C}" destId="{5F2E4890-465E-4776-95F8-B7E031EF6D4A}" srcOrd="1" destOrd="0" presId="urn:microsoft.com/office/officeart/2005/8/layout/StepDownProcess"/>
    <dgm:cxn modelId="{52564E3F-5E86-45F2-8409-FFC001DAD31D}" type="presParOf" srcId="{C5F73D07-B30A-462E-B2C8-51DB631B683C}" destId="{48B1DF78-D5E5-4331-903B-ADAC565892D7}" srcOrd="2" destOrd="0" presId="urn:microsoft.com/office/officeart/2005/8/layout/StepDownProcess"/>
    <dgm:cxn modelId="{306837BF-4BCF-42C9-8271-F8CD036DC8E2}" type="presParOf" srcId="{855ECD73-038D-4EBA-AE9E-9072D4F74CF8}" destId="{A0E2F4AE-9887-4156-B64D-1E9C8AC91EC9}" srcOrd="1" destOrd="0" presId="urn:microsoft.com/office/officeart/2005/8/layout/StepDownProcess"/>
    <dgm:cxn modelId="{ABE7A4BE-95B6-43D7-86E3-063FF905E845}" type="presParOf" srcId="{855ECD73-038D-4EBA-AE9E-9072D4F74CF8}" destId="{16770D7B-63D8-4FA0-AD05-7CFD512F1D30}" srcOrd="2" destOrd="0" presId="urn:microsoft.com/office/officeart/2005/8/layout/StepDownProcess"/>
    <dgm:cxn modelId="{2B51A167-2D15-49CE-8B13-FB11416E1039}" type="presParOf" srcId="{16770D7B-63D8-4FA0-AD05-7CFD512F1D30}" destId="{12CB9F91-DB97-496C-8357-06F7D13D41FF}" srcOrd="0" destOrd="0" presId="urn:microsoft.com/office/officeart/2005/8/layout/StepDownProcess"/>
    <dgm:cxn modelId="{B113B6A6-823C-4456-9BEA-116CF7ED2330}" type="presParOf" srcId="{16770D7B-63D8-4FA0-AD05-7CFD512F1D30}" destId="{A00CF967-6955-4935-BBC4-E168595D0E2C}" srcOrd="1" destOrd="0" presId="urn:microsoft.com/office/officeart/2005/8/layout/StepDownProcess"/>
    <dgm:cxn modelId="{56DEC654-D21B-482A-AD55-99D0387C8C99}" type="presParOf" srcId="{16770D7B-63D8-4FA0-AD05-7CFD512F1D30}" destId="{48522438-4AE9-430D-B2F7-4BBE0084D3F5}" srcOrd="2" destOrd="0" presId="urn:microsoft.com/office/officeart/2005/8/layout/StepDownProcess"/>
    <dgm:cxn modelId="{487DB8DB-CF09-467D-96FF-EED1EE8F6D34}" type="presParOf" srcId="{855ECD73-038D-4EBA-AE9E-9072D4F74CF8}" destId="{A96C0ECE-86A2-44D6-874C-915A505385E8}" srcOrd="3" destOrd="0" presId="urn:microsoft.com/office/officeart/2005/8/layout/StepDownProcess"/>
    <dgm:cxn modelId="{10BB474D-9AF4-475C-8A84-DF6C60C87233}" type="presParOf" srcId="{855ECD73-038D-4EBA-AE9E-9072D4F74CF8}" destId="{52138213-EBB6-4B1D-8036-198449A66EC9}" srcOrd="4" destOrd="0" presId="urn:microsoft.com/office/officeart/2005/8/layout/StepDownProcess"/>
    <dgm:cxn modelId="{B120BEF8-5386-4FBB-8312-01E3AB2D2A0D}" type="presParOf" srcId="{52138213-EBB6-4B1D-8036-198449A66EC9}" destId="{8AB1FC80-21C2-49B9-BA79-0B4F8683206D}" srcOrd="0" destOrd="0" presId="urn:microsoft.com/office/officeart/2005/8/layout/StepDownProcess"/>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8ACC7F4-B124-EC47-8259-C71A7F280BFA}" type="doc">
      <dgm:prSet loTypeId="urn:microsoft.com/office/officeart/2005/8/layout/chevron1" loCatId="" qsTypeId="urn:microsoft.com/office/officeart/2005/8/quickstyle/simple2" qsCatId="simple" csTypeId="urn:microsoft.com/office/officeart/2005/8/colors/accent1_2" csCatId="accent1" phldr="1"/>
      <dgm:spPr/>
    </dgm:pt>
    <dgm:pt modelId="{FE89438A-B6E8-4548-92DC-4034B1326F15}">
      <dgm:prSet phldrT="[Texte]" custT="1"/>
      <dgm:spPr>
        <a:solidFill>
          <a:schemeClr val="accent1">
            <a:hueOff val="0"/>
            <a:satOff val="0"/>
            <a:lumOff val="0"/>
            <a:alpha val="50000"/>
          </a:schemeClr>
        </a:solidFill>
      </dgm:spPr>
      <dgm:t>
        <a:bodyPr/>
        <a:lstStyle/>
        <a:p>
          <a:r>
            <a:rPr lang="fr-FR" sz="1400" b="0" dirty="0"/>
            <a:t>Introduction</a:t>
          </a:r>
          <a:endParaRPr lang="fr-FR" sz="2000" b="0" dirty="0"/>
        </a:p>
      </dgm:t>
    </dgm:pt>
    <dgm:pt modelId="{CFE621E2-E093-194C-BBAC-ABD915501496}" type="parTrans" cxnId="{84601892-61BB-E245-961B-11D64EDB8851}">
      <dgm:prSet/>
      <dgm:spPr/>
      <dgm:t>
        <a:bodyPr/>
        <a:lstStyle/>
        <a:p>
          <a:endParaRPr lang="fr-FR" sz="1200"/>
        </a:p>
      </dgm:t>
    </dgm:pt>
    <dgm:pt modelId="{F755DCE5-5908-3A4D-97F5-F7BCE51CEFA4}" type="sibTrans" cxnId="{84601892-61BB-E245-961B-11D64EDB8851}">
      <dgm:prSet/>
      <dgm:spPr/>
      <dgm:t>
        <a:bodyPr/>
        <a:lstStyle/>
        <a:p>
          <a:endParaRPr lang="fr-FR" sz="1200"/>
        </a:p>
      </dgm:t>
    </dgm:pt>
    <dgm:pt modelId="{C439FE79-6FEB-664F-9F97-7C47F8BF8F9B}">
      <dgm:prSet phldrT="[Texte]" custT="1"/>
      <dgm:spPr>
        <a:solidFill>
          <a:schemeClr val="accent1">
            <a:hueOff val="0"/>
            <a:satOff val="0"/>
            <a:lumOff val="0"/>
            <a:alpha val="50000"/>
          </a:schemeClr>
        </a:solidFill>
      </dgm:spPr>
      <dgm:t>
        <a:bodyPr/>
        <a:lstStyle/>
        <a:p>
          <a:r>
            <a:rPr lang="fr-FR" sz="1400" b="0" dirty="0"/>
            <a:t>Matériel et méthodes</a:t>
          </a:r>
          <a:endParaRPr lang="fr-FR" sz="2000" b="0" dirty="0"/>
        </a:p>
      </dgm:t>
    </dgm:pt>
    <dgm:pt modelId="{CB1309C9-A0F7-2E44-B524-BE482CBE6EAE}" type="parTrans" cxnId="{4AE44D58-081D-414E-BD20-12F569FD1C95}">
      <dgm:prSet/>
      <dgm:spPr/>
      <dgm:t>
        <a:bodyPr/>
        <a:lstStyle/>
        <a:p>
          <a:endParaRPr lang="fr-FR" sz="1200"/>
        </a:p>
      </dgm:t>
    </dgm:pt>
    <dgm:pt modelId="{EADB9EC0-6CA9-C240-870D-D5FD3F9446F5}" type="sibTrans" cxnId="{4AE44D58-081D-414E-BD20-12F569FD1C95}">
      <dgm:prSet/>
      <dgm:spPr/>
      <dgm:t>
        <a:bodyPr/>
        <a:lstStyle/>
        <a:p>
          <a:endParaRPr lang="fr-FR" sz="1200"/>
        </a:p>
      </dgm:t>
    </dgm:pt>
    <dgm:pt modelId="{EC49C28F-8B18-4647-831F-20C9B9FBC89A}">
      <dgm:prSet phldrT="[Texte]" custT="1"/>
      <dgm:spPr>
        <a:solidFill>
          <a:schemeClr val="accent2">
            <a:lumMod val="75000"/>
          </a:schemeClr>
        </a:solidFill>
      </dgm:spPr>
      <dgm:t>
        <a:bodyPr/>
        <a:lstStyle/>
        <a:p>
          <a:r>
            <a:rPr lang="fr-FR" sz="2000" b="1" dirty="0"/>
            <a:t>Résultats</a:t>
          </a:r>
        </a:p>
      </dgm:t>
    </dgm:pt>
    <dgm:pt modelId="{055208C4-07EC-704A-9E23-5AC8F414C896}" type="parTrans" cxnId="{ED03ABA6-FCA2-BE4B-AF82-75E0CEE11D73}">
      <dgm:prSet/>
      <dgm:spPr/>
      <dgm:t>
        <a:bodyPr/>
        <a:lstStyle/>
        <a:p>
          <a:endParaRPr lang="fr-FR" sz="1200"/>
        </a:p>
      </dgm:t>
    </dgm:pt>
    <dgm:pt modelId="{13FEC41B-AA61-964F-BAF9-BDF8451548DA}" type="sibTrans" cxnId="{ED03ABA6-FCA2-BE4B-AF82-75E0CEE11D73}">
      <dgm:prSet/>
      <dgm:spPr/>
      <dgm:t>
        <a:bodyPr/>
        <a:lstStyle/>
        <a:p>
          <a:endParaRPr lang="fr-FR" sz="1200"/>
        </a:p>
      </dgm:t>
    </dgm:pt>
    <dgm:pt modelId="{4D73CC93-EE9F-A644-85E7-C9B2F32C1E33}">
      <dgm:prSet custT="1"/>
      <dgm:spPr>
        <a:solidFill>
          <a:schemeClr val="accent1">
            <a:hueOff val="0"/>
            <a:satOff val="0"/>
            <a:lumOff val="0"/>
            <a:alpha val="50000"/>
          </a:schemeClr>
        </a:solidFill>
      </dgm:spPr>
      <dgm:t>
        <a:bodyPr/>
        <a:lstStyle/>
        <a:p>
          <a:r>
            <a:rPr lang="fr-FR" sz="1400" dirty="0"/>
            <a:t>Discussion</a:t>
          </a:r>
        </a:p>
      </dgm:t>
    </dgm:pt>
    <dgm:pt modelId="{3E089FC8-F39D-ED44-8D49-06D2762AF1C3}" type="parTrans" cxnId="{5F2B8A7C-F650-CA41-9DD6-A9172CEA4AEE}">
      <dgm:prSet/>
      <dgm:spPr/>
      <dgm:t>
        <a:bodyPr/>
        <a:lstStyle/>
        <a:p>
          <a:endParaRPr lang="fr-FR" sz="1200"/>
        </a:p>
      </dgm:t>
    </dgm:pt>
    <dgm:pt modelId="{6BEC2F36-083D-414B-AD99-543CBBB8CC81}" type="sibTrans" cxnId="{5F2B8A7C-F650-CA41-9DD6-A9172CEA4AEE}">
      <dgm:prSet/>
      <dgm:spPr/>
      <dgm:t>
        <a:bodyPr/>
        <a:lstStyle/>
        <a:p>
          <a:endParaRPr lang="fr-FR" sz="1200"/>
        </a:p>
      </dgm:t>
    </dgm:pt>
    <dgm:pt modelId="{232638A3-E33F-BA46-BE0B-38859CDCAC69}">
      <dgm:prSet custT="1"/>
      <dgm:spPr>
        <a:solidFill>
          <a:schemeClr val="accent1">
            <a:hueOff val="0"/>
            <a:satOff val="0"/>
            <a:lumOff val="0"/>
            <a:alpha val="50000"/>
          </a:schemeClr>
        </a:solidFill>
      </dgm:spPr>
      <dgm:t>
        <a:bodyPr/>
        <a:lstStyle/>
        <a:p>
          <a:r>
            <a:rPr lang="fr-FR" sz="1400" dirty="0"/>
            <a:t>Conclusion</a:t>
          </a:r>
          <a:endParaRPr lang="fr-FR" sz="1800" dirty="0"/>
        </a:p>
      </dgm:t>
    </dgm:pt>
    <dgm:pt modelId="{2077A188-9DEB-4744-9542-7C2D51954728}" type="parTrans" cxnId="{14B577A2-5CE5-6347-BB07-D022028DF96D}">
      <dgm:prSet/>
      <dgm:spPr/>
      <dgm:t>
        <a:bodyPr/>
        <a:lstStyle/>
        <a:p>
          <a:endParaRPr lang="fr-FR" sz="1200"/>
        </a:p>
      </dgm:t>
    </dgm:pt>
    <dgm:pt modelId="{FC05FA93-FF73-D54C-8882-6AF7E1A0B65C}" type="sibTrans" cxnId="{14B577A2-5CE5-6347-BB07-D022028DF96D}">
      <dgm:prSet/>
      <dgm:spPr/>
      <dgm:t>
        <a:bodyPr/>
        <a:lstStyle/>
        <a:p>
          <a:endParaRPr lang="fr-FR" sz="1200"/>
        </a:p>
      </dgm:t>
    </dgm:pt>
    <dgm:pt modelId="{1B69C603-082E-EC46-9E6F-4D7635A452DE}" type="pres">
      <dgm:prSet presAssocID="{88ACC7F4-B124-EC47-8259-C71A7F280BFA}" presName="Name0" presStyleCnt="0">
        <dgm:presLayoutVars>
          <dgm:dir/>
          <dgm:animLvl val="lvl"/>
          <dgm:resizeHandles val="exact"/>
        </dgm:presLayoutVars>
      </dgm:prSet>
      <dgm:spPr/>
    </dgm:pt>
    <dgm:pt modelId="{4A20305F-A72F-CA4D-9112-823B646F4C3E}" type="pres">
      <dgm:prSet presAssocID="{FE89438A-B6E8-4548-92DC-4034B1326F15}" presName="parTxOnly" presStyleLbl="node1" presStyleIdx="0" presStyleCnt="5">
        <dgm:presLayoutVars>
          <dgm:chMax val="0"/>
          <dgm:chPref val="0"/>
          <dgm:bulletEnabled val="1"/>
        </dgm:presLayoutVars>
      </dgm:prSet>
      <dgm:spPr/>
    </dgm:pt>
    <dgm:pt modelId="{1CF13163-CD39-E546-AE54-0271590C693D}" type="pres">
      <dgm:prSet presAssocID="{F755DCE5-5908-3A4D-97F5-F7BCE51CEFA4}" presName="parTxOnlySpace" presStyleCnt="0"/>
      <dgm:spPr/>
    </dgm:pt>
    <dgm:pt modelId="{811D32A2-EF95-BB43-9483-C7A3EC6F3956}" type="pres">
      <dgm:prSet presAssocID="{C439FE79-6FEB-664F-9F97-7C47F8BF8F9B}" presName="parTxOnly" presStyleLbl="node1" presStyleIdx="1" presStyleCnt="5">
        <dgm:presLayoutVars>
          <dgm:chMax val="0"/>
          <dgm:chPref val="0"/>
          <dgm:bulletEnabled val="1"/>
        </dgm:presLayoutVars>
      </dgm:prSet>
      <dgm:spPr/>
    </dgm:pt>
    <dgm:pt modelId="{66E4052D-21FE-4B4D-A6B8-80AB96E5DF8D}" type="pres">
      <dgm:prSet presAssocID="{EADB9EC0-6CA9-C240-870D-D5FD3F9446F5}" presName="parTxOnlySpace" presStyleCnt="0"/>
      <dgm:spPr/>
    </dgm:pt>
    <dgm:pt modelId="{0958378B-FC89-8E4F-A9A6-A7EA42FB1EE8}" type="pres">
      <dgm:prSet presAssocID="{EC49C28F-8B18-4647-831F-20C9B9FBC89A}" presName="parTxOnly" presStyleLbl="node1" presStyleIdx="2" presStyleCnt="5" custScaleX="107413">
        <dgm:presLayoutVars>
          <dgm:chMax val="0"/>
          <dgm:chPref val="0"/>
          <dgm:bulletEnabled val="1"/>
        </dgm:presLayoutVars>
      </dgm:prSet>
      <dgm:spPr/>
    </dgm:pt>
    <dgm:pt modelId="{57181F9B-4EA4-F141-8DCA-A8CE5F68D0B6}" type="pres">
      <dgm:prSet presAssocID="{13FEC41B-AA61-964F-BAF9-BDF8451548DA}" presName="parTxOnlySpace" presStyleCnt="0"/>
      <dgm:spPr/>
    </dgm:pt>
    <dgm:pt modelId="{092B7EB7-1F57-9948-86AB-41E4A07ED91E}" type="pres">
      <dgm:prSet presAssocID="{4D73CC93-EE9F-A644-85E7-C9B2F32C1E33}" presName="parTxOnly" presStyleLbl="node1" presStyleIdx="3" presStyleCnt="5">
        <dgm:presLayoutVars>
          <dgm:chMax val="0"/>
          <dgm:chPref val="0"/>
          <dgm:bulletEnabled val="1"/>
        </dgm:presLayoutVars>
      </dgm:prSet>
      <dgm:spPr/>
    </dgm:pt>
    <dgm:pt modelId="{D18766E6-7C85-CA4D-965E-05447C0554E1}" type="pres">
      <dgm:prSet presAssocID="{6BEC2F36-083D-414B-AD99-543CBBB8CC81}" presName="parTxOnlySpace" presStyleCnt="0"/>
      <dgm:spPr/>
    </dgm:pt>
    <dgm:pt modelId="{EB3A5D26-96E5-4F45-9929-22162EE71FD1}" type="pres">
      <dgm:prSet presAssocID="{232638A3-E33F-BA46-BE0B-38859CDCAC69}" presName="parTxOnly" presStyleLbl="node1" presStyleIdx="4" presStyleCnt="5">
        <dgm:presLayoutVars>
          <dgm:chMax val="0"/>
          <dgm:chPref val="0"/>
          <dgm:bulletEnabled val="1"/>
        </dgm:presLayoutVars>
      </dgm:prSet>
      <dgm:spPr/>
    </dgm:pt>
  </dgm:ptLst>
  <dgm:cxnLst>
    <dgm:cxn modelId="{5CAAA92F-638D-CA44-BD18-F1B43B44A214}" type="presOf" srcId="{FE89438A-B6E8-4548-92DC-4034B1326F15}" destId="{4A20305F-A72F-CA4D-9112-823B646F4C3E}" srcOrd="0" destOrd="0" presId="urn:microsoft.com/office/officeart/2005/8/layout/chevron1"/>
    <dgm:cxn modelId="{BE536831-2165-AA4B-89C2-2BEBDC342A1D}" type="presOf" srcId="{88ACC7F4-B124-EC47-8259-C71A7F280BFA}" destId="{1B69C603-082E-EC46-9E6F-4D7635A452DE}" srcOrd="0" destOrd="0" presId="urn:microsoft.com/office/officeart/2005/8/layout/chevron1"/>
    <dgm:cxn modelId="{4AE44D58-081D-414E-BD20-12F569FD1C95}" srcId="{88ACC7F4-B124-EC47-8259-C71A7F280BFA}" destId="{C439FE79-6FEB-664F-9F97-7C47F8BF8F9B}" srcOrd="1" destOrd="0" parTransId="{CB1309C9-A0F7-2E44-B524-BE482CBE6EAE}" sibTransId="{EADB9EC0-6CA9-C240-870D-D5FD3F9446F5}"/>
    <dgm:cxn modelId="{5F2B8A7C-F650-CA41-9DD6-A9172CEA4AEE}" srcId="{88ACC7F4-B124-EC47-8259-C71A7F280BFA}" destId="{4D73CC93-EE9F-A644-85E7-C9B2F32C1E33}" srcOrd="3" destOrd="0" parTransId="{3E089FC8-F39D-ED44-8D49-06D2762AF1C3}" sibTransId="{6BEC2F36-083D-414B-AD99-543CBBB8CC81}"/>
    <dgm:cxn modelId="{4CA4EA81-F016-FA4C-B4A4-C897B4E5572A}" type="presOf" srcId="{232638A3-E33F-BA46-BE0B-38859CDCAC69}" destId="{EB3A5D26-96E5-4F45-9929-22162EE71FD1}" srcOrd="0" destOrd="0" presId="urn:microsoft.com/office/officeart/2005/8/layout/chevron1"/>
    <dgm:cxn modelId="{43722386-2B96-CD4E-BACE-08592B8CC736}" type="presOf" srcId="{EC49C28F-8B18-4647-831F-20C9B9FBC89A}" destId="{0958378B-FC89-8E4F-A9A6-A7EA42FB1EE8}" srcOrd="0" destOrd="0" presId="urn:microsoft.com/office/officeart/2005/8/layout/chevron1"/>
    <dgm:cxn modelId="{84601892-61BB-E245-961B-11D64EDB8851}" srcId="{88ACC7F4-B124-EC47-8259-C71A7F280BFA}" destId="{FE89438A-B6E8-4548-92DC-4034B1326F15}" srcOrd="0" destOrd="0" parTransId="{CFE621E2-E093-194C-BBAC-ABD915501496}" sibTransId="{F755DCE5-5908-3A4D-97F5-F7BCE51CEFA4}"/>
    <dgm:cxn modelId="{14B577A2-5CE5-6347-BB07-D022028DF96D}" srcId="{88ACC7F4-B124-EC47-8259-C71A7F280BFA}" destId="{232638A3-E33F-BA46-BE0B-38859CDCAC69}" srcOrd="4" destOrd="0" parTransId="{2077A188-9DEB-4744-9542-7C2D51954728}" sibTransId="{FC05FA93-FF73-D54C-8882-6AF7E1A0B65C}"/>
    <dgm:cxn modelId="{ED03ABA6-FCA2-BE4B-AF82-75E0CEE11D73}" srcId="{88ACC7F4-B124-EC47-8259-C71A7F280BFA}" destId="{EC49C28F-8B18-4647-831F-20C9B9FBC89A}" srcOrd="2" destOrd="0" parTransId="{055208C4-07EC-704A-9E23-5AC8F414C896}" sibTransId="{13FEC41B-AA61-964F-BAF9-BDF8451548DA}"/>
    <dgm:cxn modelId="{A097E4DF-C7AA-2E46-BE5D-2023932BB48F}" type="presOf" srcId="{4D73CC93-EE9F-A644-85E7-C9B2F32C1E33}" destId="{092B7EB7-1F57-9948-86AB-41E4A07ED91E}" srcOrd="0" destOrd="0" presId="urn:microsoft.com/office/officeart/2005/8/layout/chevron1"/>
    <dgm:cxn modelId="{C4852CE3-BC89-7944-BDC1-6E96EF4F97C0}" type="presOf" srcId="{C439FE79-6FEB-664F-9F97-7C47F8BF8F9B}" destId="{811D32A2-EF95-BB43-9483-C7A3EC6F3956}" srcOrd="0" destOrd="0" presId="urn:microsoft.com/office/officeart/2005/8/layout/chevron1"/>
    <dgm:cxn modelId="{59277C12-6F04-CD4E-BE5F-4C960220517F}" type="presParOf" srcId="{1B69C603-082E-EC46-9E6F-4D7635A452DE}" destId="{4A20305F-A72F-CA4D-9112-823B646F4C3E}" srcOrd="0" destOrd="0" presId="urn:microsoft.com/office/officeart/2005/8/layout/chevron1"/>
    <dgm:cxn modelId="{CB8D2BD2-6FAF-2B43-A8BE-3C3D339926C1}" type="presParOf" srcId="{1B69C603-082E-EC46-9E6F-4D7635A452DE}" destId="{1CF13163-CD39-E546-AE54-0271590C693D}" srcOrd="1" destOrd="0" presId="urn:microsoft.com/office/officeart/2005/8/layout/chevron1"/>
    <dgm:cxn modelId="{DED4C050-B31F-C142-991C-C3ADAB2B31FF}" type="presParOf" srcId="{1B69C603-082E-EC46-9E6F-4D7635A452DE}" destId="{811D32A2-EF95-BB43-9483-C7A3EC6F3956}" srcOrd="2" destOrd="0" presId="urn:microsoft.com/office/officeart/2005/8/layout/chevron1"/>
    <dgm:cxn modelId="{33574692-F8D3-D543-9CEA-4954D71BF00D}" type="presParOf" srcId="{1B69C603-082E-EC46-9E6F-4D7635A452DE}" destId="{66E4052D-21FE-4B4D-A6B8-80AB96E5DF8D}" srcOrd="3" destOrd="0" presId="urn:microsoft.com/office/officeart/2005/8/layout/chevron1"/>
    <dgm:cxn modelId="{5C328500-6817-FD48-8AB0-2A36786FD630}" type="presParOf" srcId="{1B69C603-082E-EC46-9E6F-4D7635A452DE}" destId="{0958378B-FC89-8E4F-A9A6-A7EA42FB1EE8}" srcOrd="4" destOrd="0" presId="urn:microsoft.com/office/officeart/2005/8/layout/chevron1"/>
    <dgm:cxn modelId="{EE6AB77D-ACBE-1E45-B596-6FAA293397CD}" type="presParOf" srcId="{1B69C603-082E-EC46-9E6F-4D7635A452DE}" destId="{57181F9B-4EA4-F141-8DCA-A8CE5F68D0B6}" srcOrd="5" destOrd="0" presId="urn:microsoft.com/office/officeart/2005/8/layout/chevron1"/>
    <dgm:cxn modelId="{B8F3BA63-6EE3-134C-9F1D-7FE15D4898CA}" type="presParOf" srcId="{1B69C603-082E-EC46-9E6F-4D7635A452DE}" destId="{092B7EB7-1F57-9948-86AB-41E4A07ED91E}" srcOrd="6" destOrd="0" presId="urn:microsoft.com/office/officeart/2005/8/layout/chevron1"/>
    <dgm:cxn modelId="{967A50F9-696B-2F49-901C-BA37B6595B82}" type="presParOf" srcId="{1B69C603-082E-EC46-9E6F-4D7635A452DE}" destId="{D18766E6-7C85-CA4D-965E-05447C0554E1}" srcOrd="7" destOrd="0" presId="urn:microsoft.com/office/officeart/2005/8/layout/chevron1"/>
    <dgm:cxn modelId="{6A643709-DBB9-1243-BA1F-8A15F79C0621}" type="presParOf" srcId="{1B69C603-082E-EC46-9E6F-4D7635A452DE}" destId="{EB3A5D26-96E5-4F45-9929-22162EE71FD1}"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8ACC7F4-B124-EC47-8259-C71A7F280BFA}" type="doc">
      <dgm:prSet loTypeId="urn:microsoft.com/office/officeart/2005/8/layout/chevron1" loCatId="" qsTypeId="urn:microsoft.com/office/officeart/2005/8/quickstyle/simple2" qsCatId="simple" csTypeId="urn:microsoft.com/office/officeart/2005/8/colors/accent1_2" csCatId="accent1" phldr="1"/>
      <dgm:spPr/>
    </dgm:pt>
    <dgm:pt modelId="{FE89438A-B6E8-4548-92DC-4034B1326F15}">
      <dgm:prSet phldrT="[Texte]" custT="1"/>
      <dgm:spPr>
        <a:solidFill>
          <a:schemeClr val="accent2">
            <a:lumMod val="50000"/>
          </a:schemeClr>
        </a:solidFill>
      </dgm:spPr>
      <dgm:t>
        <a:bodyPr/>
        <a:lstStyle/>
        <a:p>
          <a:r>
            <a:rPr lang="fr-FR" sz="1600" b="0" dirty="0"/>
            <a:t>Courbes d’apprentissage</a:t>
          </a:r>
        </a:p>
      </dgm:t>
    </dgm:pt>
    <dgm:pt modelId="{CFE621E2-E093-194C-BBAC-ABD915501496}" type="parTrans" cxnId="{84601892-61BB-E245-961B-11D64EDB8851}">
      <dgm:prSet/>
      <dgm:spPr/>
      <dgm:t>
        <a:bodyPr/>
        <a:lstStyle/>
        <a:p>
          <a:endParaRPr lang="fr-FR" sz="1200"/>
        </a:p>
      </dgm:t>
    </dgm:pt>
    <dgm:pt modelId="{F755DCE5-5908-3A4D-97F5-F7BCE51CEFA4}" type="sibTrans" cxnId="{84601892-61BB-E245-961B-11D64EDB8851}">
      <dgm:prSet/>
      <dgm:spPr/>
      <dgm:t>
        <a:bodyPr/>
        <a:lstStyle/>
        <a:p>
          <a:endParaRPr lang="fr-FR" sz="1200"/>
        </a:p>
      </dgm:t>
    </dgm:pt>
    <dgm:pt modelId="{5ED52D75-D721-8540-A153-B01B66BFC8DB}">
      <dgm:prSet phldrT="[Texte]" custT="1"/>
      <dgm:spPr>
        <a:solidFill>
          <a:schemeClr val="accent1">
            <a:hueOff val="0"/>
            <a:satOff val="0"/>
            <a:lumOff val="0"/>
            <a:alpha val="50118"/>
          </a:schemeClr>
        </a:solidFill>
      </dgm:spPr>
      <dgm:t>
        <a:bodyPr/>
        <a:lstStyle/>
        <a:p>
          <a:r>
            <a:rPr lang="fr-FR" sz="1200" dirty="0"/>
            <a:t>Evaluations et comparaisons</a:t>
          </a:r>
        </a:p>
      </dgm:t>
    </dgm:pt>
    <dgm:pt modelId="{C54F45E0-0D2B-9142-BA3F-4E1E4A530B04}" type="parTrans" cxnId="{87DA1E9E-E1D5-734C-B035-0029A449A7D5}">
      <dgm:prSet/>
      <dgm:spPr/>
      <dgm:t>
        <a:bodyPr/>
        <a:lstStyle/>
        <a:p>
          <a:endParaRPr lang="fr-FR"/>
        </a:p>
      </dgm:t>
    </dgm:pt>
    <dgm:pt modelId="{5B94FC87-95ED-764D-A1A5-0EB5909AF300}" type="sibTrans" cxnId="{87DA1E9E-E1D5-734C-B035-0029A449A7D5}">
      <dgm:prSet/>
      <dgm:spPr/>
      <dgm:t>
        <a:bodyPr/>
        <a:lstStyle/>
        <a:p>
          <a:endParaRPr lang="fr-FR"/>
        </a:p>
      </dgm:t>
    </dgm:pt>
    <dgm:pt modelId="{1B69C603-082E-EC46-9E6F-4D7635A452DE}" type="pres">
      <dgm:prSet presAssocID="{88ACC7F4-B124-EC47-8259-C71A7F280BFA}" presName="Name0" presStyleCnt="0">
        <dgm:presLayoutVars>
          <dgm:dir/>
          <dgm:animLvl val="lvl"/>
          <dgm:resizeHandles val="exact"/>
        </dgm:presLayoutVars>
      </dgm:prSet>
      <dgm:spPr/>
    </dgm:pt>
    <dgm:pt modelId="{4A20305F-A72F-CA4D-9112-823B646F4C3E}" type="pres">
      <dgm:prSet presAssocID="{FE89438A-B6E8-4548-92DC-4034B1326F15}" presName="parTxOnly" presStyleLbl="node1" presStyleIdx="0" presStyleCnt="2" custScaleX="164308" custLinFactNeighborX="4055" custLinFactNeighborY="41215">
        <dgm:presLayoutVars>
          <dgm:chMax val="0"/>
          <dgm:chPref val="0"/>
          <dgm:bulletEnabled val="1"/>
        </dgm:presLayoutVars>
      </dgm:prSet>
      <dgm:spPr/>
    </dgm:pt>
    <dgm:pt modelId="{1CF13163-CD39-E546-AE54-0271590C693D}" type="pres">
      <dgm:prSet presAssocID="{F755DCE5-5908-3A4D-97F5-F7BCE51CEFA4}" presName="parTxOnlySpace" presStyleCnt="0"/>
      <dgm:spPr/>
    </dgm:pt>
    <dgm:pt modelId="{93867EAB-4BE6-D948-B536-713CE8950192}" type="pres">
      <dgm:prSet presAssocID="{5ED52D75-D721-8540-A153-B01B66BFC8DB}" presName="parTxOnly" presStyleLbl="node1" presStyleIdx="1" presStyleCnt="2">
        <dgm:presLayoutVars>
          <dgm:chMax val="0"/>
          <dgm:chPref val="0"/>
          <dgm:bulletEnabled val="1"/>
        </dgm:presLayoutVars>
      </dgm:prSet>
      <dgm:spPr/>
    </dgm:pt>
  </dgm:ptLst>
  <dgm:cxnLst>
    <dgm:cxn modelId="{16A36A32-F35B-E24D-BA73-2A44045846AE}" type="presOf" srcId="{88ACC7F4-B124-EC47-8259-C71A7F280BFA}" destId="{1B69C603-082E-EC46-9E6F-4D7635A452DE}" srcOrd="0" destOrd="0" presId="urn:microsoft.com/office/officeart/2005/8/layout/chevron1"/>
    <dgm:cxn modelId="{BE57EC70-96DE-3C40-86FC-F42CB9D78A39}" type="presOf" srcId="{FE89438A-B6E8-4548-92DC-4034B1326F15}" destId="{4A20305F-A72F-CA4D-9112-823B646F4C3E}" srcOrd="0" destOrd="0" presId="urn:microsoft.com/office/officeart/2005/8/layout/chevron1"/>
    <dgm:cxn modelId="{42EF6C7D-B128-A247-9978-6BCFCFD51874}" type="presOf" srcId="{5ED52D75-D721-8540-A153-B01B66BFC8DB}" destId="{93867EAB-4BE6-D948-B536-713CE8950192}" srcOrd="0" destOrd="0" presId="urn:microsoft.com/office/officeart/2005/8/layout/chevron1"/>
    <dgm:cxn modelId="{84601892-61BB-E245-961B-11D64EDB8851}" srcId="{88ACC7F4-B124-EC47-8259-C71A7F280BFA}" destId="{FE89438A-B6E8-4548-92DC-4034B1326F15}" srcOrd="0" destOrd="0" parTransId="{CFE621E2-E093-194C-BBAC-ABD915501496}" sibTransId="{F755DCE5-5908-3A4D-97F5-F7BCE51CEFA4}"/>
    <dgm:cxn modelId="{87DA1E9E-E1D5-734C-B035-0029A449A7D5}" srcId="{88ACC7F4-B124-EC47-8259-C71A7F280BFA}" destId="{5ED52D75-D721-8540-A153-B01B66BFC8DB}" srcOrd="1" destOrd="0" parTransId="{C54F45E0-0D2B-9142-BA3F-4E1E4A530B04}" sibTransId="{5B94FC87-95ED-764D-A1A5-0EB5909AF300}"/>
    <dgm:cxn modelId="{D17F850E-EC36-4645-AB36-6EC532C4672E}" type="presParOf" srcId="{1B69C603-082E-EC46-9E6F-4D7635A452DE}" destId="{4A20305F-A72F-CA4D-9112-823B646F4C3E}" srcOrd="0" destOrd="0" presId="urn:microsoft.com/office/officeart/2005/8/layout/chevron1"/>
    <dgm:cxn modelId="{A8714542-1B71-2B4D-89A0-49DEF0B66225}" type="presParOf" srcId="{1B69C603-082E-EC46-9E6F-4D7635A452DE}" destId="{1CF13163-CD39-E546-AE54-0271590C693D}" srcOrd="1" destOrd="0" presId="urn:microsoft.com/office/officeart/2005/8/layout/chevron1"/>
    <dgm:cxn modelId="{F005B99A-462D-8144-8710-B86417A1B24D}" type="presParOf" srcId="{1B69C603-082E-EC46-9E6F-4D7635A452DE}" destId="{93867EAB-4BE6-D948-B536-713CE8950192}" srcOrd="2"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27B84A14-49AC-4FD3-93EB-97D2CEBC0A1D}"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fr-FR"/>
        </a:p>
      </dgm:t>
    </dgm:pt>
    <dgm:pt modelId="{E421075C-C11B-4FC3-B7BD-3AC8765873FC}">
      <dgm:prSet phldrT="[Texte]"/>
      <dgm:spPr/>
      <dgm:t>
        <a:bodyPr/>
        <a:lstStyle/>
        <a:p>
          <a:r>
            <a:rPr lang="fr-FR" dirty="0"/>
            <a:t>CPA</a:t>
          </a:r>
        </a:p>
      </dgm:t>
    </dgm:pt>
    <dgm:pt modelId="{549DC6DA-FBCB-41B9-9AB1-80A75549D03A}" type="parTrans" cxnId="{45AD1FAB-7EC1-40B9-8D2A-4BF3784EA555}">
      <dgm:prSet/>
      <dgm:spPr/>
      <dgm:t>
        <a:bodyPr/>
        <a:lstStyle/>
        <a:p>
          <a:endParaRPr lang="fr-FR"/>
        </a:p>
      </dgm:t>
    </dgm:pt>
    <dgm:pt modelId="{3885478E-473C-4540-ABA3-1178C522A6E1}" type="sibTrans" cxnId="{45AD1FAB-7EC1-40B9-8D2A-4BF3784EA555}">
      <dgm:prSet/>
      <dgm:spPr/>
      <dgm:t>
        <a:bodyPr/>
        <a:lstStyle/>
        <a:p>
          <a:endParaRPr lang="fr-FR"/>
        </a:p>
      </dgm:t>
    </dgm:pt>
    <dgm:pt modelId="{6C417579-3406-4FD8-9FAF-A82A407C80C1}">
      <dgm:prSet phldrT="[Texte]"/>
      <dgm:spPr>
        <a:solidFill>
          <a:schemeClr val="accent2">
            <a:lumMod val="75000"/>
          </a:schemeClr>
        </a:solidFill>
      </dgm:spPr>
      <dgm:t>
        <a:bodyPr/>
        <a:lstStyle/>
        <a:p>
          <a:r>
            <a:rPr lang="fr-FR" dirty="0"/>
            <a:t>K=2</a:t>
          </a:r>
        </a:p>
      </dgm:t>
    </dgm:pt>
    <dgm:pt modelId="{BD4F8FB8-775F-4001-BD60-49EF54CDC1BC}" type="parTrans" cxnId="{8C740AFB-E5E0-4428-BB9C-8157E87EFFB3}">
      <dgm:prSet/>
      <dgm:spPr/>
      <dgm:t>
        <a:bodyPr/>
        <a:lstStyle/>
        <a:p>
          <a:endParaRPr lang="fr-FR"/>
        </a:p>
      </dgm:t>
    </dgm:pt>
    <dgm:pt modelId="{826BF5FE-ECE2-44D0-9728-8A5A83A4BCFA}" type="sibTrans" cxnId="{8C740AFB-E5E0-4428-BB9C-8157E87EFFB3}">
      <dgm:prSet/>
      <dgm:spPr/>
      <dgm:t>
        <a:bodyPr/>
        <a:lstStyle/>
        <a:p>
          <a:endParaRPr lang="fr-FR"/>
        </a:p>
      </dgm:t>
    </dgm:pt>
    <dgm:pt modelId="{E8F8399D-A8D2-4CA6-A2EC-BCA887D4E378}">
      <dgm:prSet phldrT="[Texte]"/>
      <dgm:spPr/>
      <dgm:t>
        <a:bodyPr/>
        <a:lstStyle/>
        <a:p>
          <a:r>
            <a:rPr lang="fr-FR" dirty="0"/>
            <a:t>CPM</a:t>
          </a:r>
        </a:p>
      </dgm:t>
    </dgm:pt>
    <dgm:pt modelId="{A9E24772-E8E0-48FC-9833-F24ED6648A59}" type="parTrans" cxnId="{8052C60F-2FC3-4078-BF4A-9088B68F9E88}">
      <dgm:prSet/>
      <dgm:spPr/>
      <dgm:t>
        <a:bodyPr/>
        <a:lstStyle/>
        <a:p>
          <a:endParaRPr lang="fr-FR"/>
        </a:p>
      </dgm:t>
    </dgm:pt>
    <dgm:pt modelId="{76D0B493-31B1-432C-95BD-FC25806E5D69}" type="sibTrans" cxnId="{8052C60F-2FC3-4078-BF4A-9088B68F9E88}">
      <dgm:prSet/>
      <dgm:spPr/>
      <dgm:t>
        <a:bodyPr/>
        <a:lstStyle/>
        <a:p>
          <a:endParaRPr lang="fr-FR"/>
        </a:p>
      </dgm:t>
    </dgm:pt>
    <dgm:pt modelId="{855ECD73-038D-4EBA-AE9E-9072D4F74CF8}" type="pres">
      <dgm:prSet presAssocID="{27B84A14-49AC-4FD3-93EB-97D2CEBC0A1D}" presName="rootnode" presStyleCnt="0">
        <dgm:presLayoutVars>
          <dgm:chMax/>
          <dgm:chPref/>
          <dgm:dir/>
          <dgm:animLvl val="lvl"/>
        </dgm:presLayoutVars>
      </dgm:prSet>
      <dgm:spPr/>
    </dgm:pt>
    <dgm:pt modelId="{C5F73D07-B30A-462E-B2C8-51DB631B683C}" type="pres">
      <dgm:prSet presAssocID="{E421075C-C11B-4FC3-B7BD-3AC8765873FC}" presName="composite" presStyleCnt="0"/>
      <dgm:spPr/>
    </dgm:pt>
    <dgm:pt modelId="{A03272A9-593F-48D0-ACC9-0E79E5398B25}" type="pres">
      <dgm:prSet presAssocID="{E421075C-C11B-4FC3-B7BD-3AC8765873FC}" presName="bentUpArrow1" presStyleLbl="alignImgPlace1" presStyleIdx="0" presStyleCnt="2"/>
      <dgm:spPr/>
    </dgm:pt>
    <dgm:pt modelId="{5F2E4890-465E-4776-95F8-B7E031EF6D4A}" type="pres">
      <dgm:prSet presAssocID="{E421075C-C11B-4FC3-B7BD-3AC8765873FC}" presName="ParentText" presStyleLbl="node1" presStyleIdx="0" presStyleCnt="3">
        <dgm:presLayoutVars>
          <dgm:chMax val="1"/>
          <dgm:chPref val="1"/>
          <dgm:bulletEnabled val="1"/>
        </dgm:presLayoutVars>
      </dgm:prSet>
      <dgm:spPr/>
    </dgm:pt>
    <dgm:pt modelId="{48B1DF78-D5E5-4331-903B-ADAC565892D7}" type="pres">
      <dgm:prSet presAssocID="{E421075C-C11B-4FC3-B7BD-3AC8765873FC}" presName="ChildText" presStyleLbl="revTx" presStyleIdx="0" presStyleCnt="2">
        <dgm:presLayoutVars>
          <dgm:chMax val="0"/>
          <dgm:chPref val="0"/>
          <dgm:bulletEnabled val="1"/>
        </dgm:presLayoutVars>
      </dgm:prSet>
      <dgm:spPr/>
    </dgm:pt>
    <dgm:pt modelId="{A0E2F4AE-9887-4156-B64D-1E9C8AC91EC9}" type="pres">
      <dgm:prSet presAssocID="{3885478E-473C-4540-ABA3-1178C522A6E1}" presName="sibTrans" presStyleCnt="0"/>
      <dgm:spPr/>
    </dgm:pt>
    <dgm:pt modelId="{16770D7B-63D8-4FA0-AD05-7CFD512F1D30}" type="pres">
      <dgm:prSet presAssocID="{6C417579-3406-4FD8-9FAF-A82A407C80C1}" presName="composite" presStyleCnt="0"/>
      <dgm:spPr/>
    </dgm:pt>
    <dgm:pt modelId="{12CB9F91-DB97-496C-8357-06F7D13D41FF}" type="pres">
      <dgm:prSet presAssocID="{6C417579-3406-4FD8-9FAF-A82A407C80C1}" presName="bentUpArrow1" presStyleLbl="alignImgPlace1" presStyleIdx="1" presStyleCnt="2"/>
      <dgm:spPr/>
    </dgm:pt>
    <dgm:pt modelId="{A00CF967-6955-4935-BBC4-E168595D0E2C}" type="pres">
      <dgm:prSet presAssocID="{6C417579-3406-4FD8-9FAF-A82A407C80C1}" presName="ParentText" presStyleLbl="node1" presStyleIdx="1" presStyleCnt="3">
        <dgm:presLayoutVars>
          <dgm:chMax val="1"/>
          <dgm:chPref val="1"/>
          <dgm:bulletEnabled val="1"/>
        </dgm:presLayoutVars>
      </dgm:prSet>
      <dgm:spPr/>
    </dgm:pt>
    <dgm:pt modelId="{48522438-4AE9-430D-B2F7-4BBE0084D3F5}" type="pres">
      <dgm:prSet presAssocID="{6C417579-3406-4FD8-9FAF-A82A407C80C1}" presName="ChildText" presStyleLbl="revTx" presStyleIdx="1" presStyleCnt="2">
        <dgm:presLayoutVars>
          <dgm:chMax val="0"/>
          <dgm:chPref val="0"/>
          <dgm:bulletEnabled val="1"/>
        </dgm:presLayoutVars>
      </dgm:prSet>
      <dgm:spPr/>
    </dgm:pt>
    <dgm:pt modelId="{A96C0ECE-86A2-44D6-874C-915A505385E8}" type="pres">
      <dgm:prSet presAssocID="{826BF5FE-ECE2-44D0-9728-8A5A83A4BCFA}" presName="sibTrans" presStyleCnt="0"/>
      <dgm:spPr/>
    </dgm:pt>
    <dgm:pt modelId="{52138213-EBB6-4B1D-8036-198449A66EC9}" type="pres">
      <dgm:prSet presAssocID="{E8F8399D-A8D2-4CA6-A2EC-BCA887D4E378}" presName="composite" presStyleCnt="0"/>
      <dgm:spPr/>
    </dgm:pt>
    <dgm:pt modelId="{8AB1FC80-21C2-49B9-BA79-0B4F8683206D}" type="pres">
      <dgm:prSet presAssocID="{E8F8399D-A8D2-4CA6-A2EC-BCA887D4E378}" presName="ParentText" presStyleLbl="node1" presStyleIdx="2" presStyleCnt="3">
        <dgm:presLayoutVars>
          <dgm:chMax val="1"/>
          <dgm:chPref val="1"/>
          <dgm:bulletEnabled val="1"/>
        </dgm:presLayoutVars>
      </dgm:prSet>
      <dgm:spPr/>
    </dgm:pt>
  </dgm:ptLst>
  <dgm:cxnLst>
    <dgm:cxn modelId="{8052C60F-2FC3-4078-BF4A-9088B68F9E88}" srcId="{27B84A14-49AC-4FD3-93EB-97D2CEBC0A1D}" destId="{E8F8399D-A8D2-4CA6-A2EC-BCA887D4E378}" srcOrd="2" destOrd="0" parTransId="{A9E24772-E8E0-48FC-9833-F24ED6648A59}" sibTransId="{76D0B493-31B1-432C-95BD-FC25806E5D69}"/>
    <dgm:cxn modelId="{B6CB5082-1BDE-5C46-B6A4-5DB9BB3481D2}" type="presOf" srcId="{E8F8399D-A8D2-4CA6-A2EC-BCA887D4E378}" destId="{8AB1FC80-21C2-49B9-BA79-0B4F8683206D}" srcOrd="0" destOrd="0" presId="urn:microsoft.com/office/officeart/2005/8/layout/StepDownProcess"/>
    <dgm:cxn modelId="{6C0B7F84-4A57-424A-A7A1-38D088F7B31F}" type="presOf" srcId="{E421075C-C11B-4FC3-B7BD-3AC8765873FC}" destId="{5F2E4890-465E-4776-95F8-B7E031EF6D4A}" srcOrd="0" destOrd="0" presId="urn:microsoft.com/office/officeart/2005/8/layout/StepDownProcess"/>
    <dgm:cxn modelId="{3589D59D-BCF0-2B41-BF91-522751F0CD9D}" type="presOf" srcId="{27B84A14-49AC-4FD3-93EB-97D2CEBC0A1D}" destId="{855ECD73-038D-4EBA-AE9E-9072D4F74CF8}" srcOrd="0" destOrd="0" presId="urn:microsoft.com/office/officeart/2005/8/layout/StepDownProcess"/>
    <dgm:cxn modelId="{45AD1FAB-7EC1-40B9-8D2A-4BF3784EA555}" srcId="{27B84A14-49AC-4FD3-93EB-97D2CEBC0A1D}" destId="{E421075C-C11B-4FC3-B7BD-3AC8765873FC}" srcOrd="0" destOrd="0" parTransId="{549DC6DA-FBCB-41B9-9AB1-80A75549D03A}" sibTransId="{3885478E-473C-4540-ABA3-1178C522A6E1}"/>
    <dgm:cxn modelId="{D7557DF3-E6E0-D447-AA5E-F458D93DC02B}" type="presOf" srcId="{6C417579-3406-4FD8-9FAF-A82A407C80C1}" destId="{A00CF967-6955-4935-BBC4-E168595D0E2C}" srcOrd="0" destOrd="0" presId="urn:microsoft.com/office/officeart/2005/8/layout/StepDownProcess"/>
    <dgm:cxn modelId="{8C740AFB-E5E0-4428-BB9C-8157E87EFFB3}" srcId="{27B84A14-49AC-4FD3-93EB-97D2CEBC0A1D}" destId="{6C417579-3406-4FD8-9FAF-A82A407C80C1}" srcOrd="1" destOrd="0" parTransId="{BD4F8FB8-775F-4001-BD60-49EF54CDC1BC}" sibTransId="{826BF5FE-ECE2-44D0-9728-8A5A83A4BCFA}"/>
    <dgm:cxn modelId="{3152A7DE-11BC-694D-ABCF-775B6092880A}" type="presParOf" srcId="{855ECD73-038D-4EBA-AE9E-9072D4F74CF8}" destId="{C5F73D07-B30A-462E-B2C8-51DB631B683C}" srcOrd="0" destOrd="0" presId="urn:microsoft.com/office/officeart/2005/8/layout/StepDownProcess"/>
    <dgm:cxn modelId="{2E4C9F34-B3CC-474E-806C-DB514F6AA5A4}" type="presParOf" srcId="{C5F73D07-B30A-462E-B2C8-51DB631B683C}" destId="{A03272A9-593F-48D0-ACC9-0E79E5398B25}" srcOrd="0" destOrd="0" presId="urn:microsoft.com/office/officeart/2005/8/layout/StepDownProcess"/>
    <dgm:cxn modelId="{9D67BC05-C12F-0044-95AE-3B15AC03A7EC}" type="presParOf" srcId="{C5F73D07-B30A-462E-B2C8-51DB631B683C}" destId="{5F2E4890-465E-4776-95F8-B7E031EF6D4A}" srcOrd="1" destOrd="0" presId="urn:microsoft.com/office/officeart/2005/8/layout/StepDownProcess"/>
    <dgm:cxn modelId="{05F5D477-00E7-5046-8F3C-3BF1D6A071F3}" type="presParOf" srcId="{C5F73D07-B30A-462E-B2C8-51DB631B683C}" destId="{48B1DF78-D5E5-4331-903B-ADAC565892D7}" srcOrd="2" destOrd="0" presId="urn:microsoft.com/office/officeart/2005/8/layout/StepDownProcess"/>
    <dgm:cxn modelId="{CD1D573C-6F3C-104B-B438-922D21164A69}" type="presParOf" srcId="{855ECD73-038D-4EBA-AE9E-9072D4F74CF8}" destId="{A0E2F4AE-9887-4156-B64D-1E9C8AC91EC9}" srcOrd="1" destOrd="0" presId="urn:microsoft.com/office/officeart/2005/8/layout/StepDownProcess"/>
    <dgm:cxn modelId="{088150D8-26AA-B74C-88D2-3B7B4BF240A2}" type="presParOf" srcId="{855ECD73-038D-4EBA-AE9E-9072D4F74CF8}" destId="{16770D7B-63D8-4FA0-AD05-7CFD512F1D30}" srcOrd="2" destOrd="0" presId="urn:microsoft.com/office/officeart/2005/8/layout/StepDownProcess"/>
    <dgm:cxn modelId="{6B3DD09D-F43D-D14C-BD12-8F54149F3C18}" type="presParOf" srcId="{16770D7B-63D8-4FA0-AD05-7CFD512F1D30}" destId="{12CB9F91-DB97-496C-8357-06F7D13D41FF}" srcOrd="0" destOrd="0" presId="urn:microsoft.com/office/officeart/2005/8/layout/StepDownProcess"/>
    <dgm:cxn modelId="{3358FAD6-5A45-5343-870E-593CAB5C34AB}" type="presParOf" srcId="{16770D7B-63D8-4FA0-AD05-7CFD512F1D30}" destId="{A00CF967-6955-4935-BBC4-E168595D0E2C}" srcOrd="1" destOrd="0" presId="urn:microsoft.com/office/officeart/2005/8/layout/StepDownProcess"/>
    <dgm:cxn modelId="{B768709B-9497-8748-9AB9-1264ACBEB5A5}" type="presParOf" srcId="{16770D7B-63D8-4FA0-AD05-7CFD512F1D30}" destId="{48522438-4AE9-430D-B2F7-4BBE0084D3F5}" srcOrd="2" destOrd="0" presId="urn:microsoft.com/office/officeart/2005/8/layout/StepDownProcess"/>
    <dgm:cxn modelId="{68897B07-CDDA-A64C-9115-588C5D3B9590}" type="presParOf" srcId="{855ECD73-038D-4EBA-AE9E-9072D4F74CF8}" destId="{A96C0ECE-86A2-44D6-874C-915A505385E8}" srcOrd="3" destOrd="0" presId="urn:microsoft.com/office/officeart/2005/8/layout/StepDownProcess"/>
    <dgm:cxn modelId="{D840C60D-D458-244F-B969-32247FC53681}" type="presParOf" srcId="{855ECD73-038D-4EBA-AE9E-9072D4F74CF8}" destId="{52138213-EBB6-4B1D-8036-198449A66EC9}" srcOrd="4" destOrd="0" presId="urn:microsoft.com/office/officeart/2005/8/layout/StepDownProcess"/>
    <dgm:cxn modelId="{1BDA9E5C-0820-8E47-B116-168A477FF3E5}" type="presParOf" srcId="{52138213-EBB6-4B1D-8036-198449A66EC9}" destId="{8AB1FC80-21C2-49B9-BA79-0B4F8683206D}" srcOrd="0" destOrd="0" presId="urn:microsoft.com/office/officeart/2005/8/layout/StepDownProces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8ACC7F4-B124-EC47-8259-C71A7F280BFA}" type="doc">
      <dgm:prSet loTypeId="urn:microsoft.com/office/officeart/2005/8/layout/chevron1" loCatId="" qsTypeId="urn:microsoft.com/office/officeart/2005/8/quickstyle/simple2" qsCatId="simple" csTypeId="urn:microsoft.com/office/officeart/2005/8/colors/accent1_2" csCatId="accent1" phldr="1"/>
      <dgm:spPr/>
    </dgm:pt>
    <dgm:pt modelId="{1B69C603-082E-EC46-9E6F-4D7635A452DE}" type="pres">
      <dgm:prSet presAssocID="{88ACC7F4-B124-EC47-8259-C71A7F280BFA}" presName="Name0" presStyleCnt="0">
        <dgm:presLayoutVars>
          <dgm:dir/>
          <dgm:animLvl val="lvl"/>
          <dgm:resizeHandles val="exact"/>
        </dgm:presLayoutVars>
      </dgm:prSet>
      <dgm:spPr/>
    </dgm:pt>
  </dgm:ptLst>
  <dgm:cxnLst>
    <dgm:cxn modelId="{71C92709-F8DB-234F-859E-996EAA302945}" type="presOf" srcId="{88ACC7F4-B124-EC47-8259-C71A7F280BFA}" destId="{1B69C603-082E-EC46-9E6F-4D7635A452DE}"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8ACC7F4-B124-EC47-8259-C71A7F280BFA}" type="doc">
      <dgm:prSet loTypeId="urn:microsoft.com/office/officeart/2005/8/layout/chevron1" loCatId="" qsTypeId="urn:microsoft.com/office/officeart/2005/8/quickstyle/simple2" qsCatId="simple" csTypeId="urn:microsoft.com/office/officeart/2005/8/colors/accent1_2" csCatId="accent1" phldr="1"/>
      <dgm:spPr/>
    </dgm:pt>
    <dgm:pt modelId="{FE89438A-B6E8-4548-92DC-4034B1326F15}">
      <dgm:prSet phldrT="[Texte]" custT="1"/>
      <dgm:spPr>
        <a:solidFill>
          <a:schemeClr val="accent2">
            <a:lumMod val="50000"/>
          </a:schemeClr>
        </a:solidFill>
      </dgm:spPr>
      <dgm:t>
        <a:bodyPr/>
        <a:lstStyle/>
        <a:p>
          <a:r>
            <a:rPr lang="fr-FR" sz="1600" b="0" dirty="0"/>
            <a:t>Evaluations et comparaisons</a:t>
          </a:r>
        </a:p>
      </dgm:t>
    </dgm:pt>
    <dgm:pt modelId="{CFE621E2-E093-194C-BBAC-ABD915501496}" type="parTrans" cxnId="{84601892-61BB-E245-961B-11D64EDB8851}">
      <dgm:prSet/>
      <dgm:spPr/>
      <dgm:t>
        <a:bodyPr/>
        <a:lstStyle/>
        <a:p>
          <a:endParaRPr lang="fr-FR" sz="1200"/>
        </a:p>
      </dgm:t>
    </dgm:pt>
    <dgm:pt modelId="{F755DCE5-5908-3A4D-97F5-F7BCE51CEFA4}" type="sibTrans" cxnId="{84601892-61BB-E245-961B-11D64EDB8851}">
      <dgm:prSet/>
      <dgm:spPr/>
      <dgm:t>
        <a:bodyPr/>
        <a:lstStyle/>
        <a:p>
          <a:endParaRPr lang="fr-FR" sz="1200"/>
        </a:p>
      </dgm:t>
    </dgm:pt>
    <dgm:pt modelId="{5ED52D75-D721-8540-A153-B01B66BFC8DB}">
      <dgm:prSet phldrT="[Texte]" custT="1"/>
      <dgm:spPr>
        <a:solidFill>
          <a:schemeClr val="accent1">
            <a:hueOff val="0"/>
            <a:satOff val="0"/>
            <a:lumOff val="0"/>
            <a:alpha val="50118"/>
          </a:schemeClr>
        </a:solidFill>
      </dgm:spPr>
      <dgm:t>
        <a:bodyPr/>
        <a:lstStyle/>
        <a:p>
          <a:r>
            <a:rPr lang="fr-FR" sz="1200" dirty="0"/>
            <a:t>Courbes d’apprentissage</a:t>
          </a:r>
        </a:p>
      </dgm:t>
    </dgm:pt>
    <dgm:pt modelId="{C54F45E0-0D2B-9142-BA3F-4E1E4A530B04}" type="parTrans" cxnId="{87DA1E9E-E1D5-734C-B035-0029A449A7D5}">
      <dgm:prSet/>
      <dgm:spPr/>
      <dgm:t>
        <a:bodyPr/>
        <a:lstStyle/>
        <a:p>
          <a:endParaRPr lang="fr-FR"/>
        </a:p>
      </dgm:t>
    </dgm:pt>
    <dgm:pt modelId="{5B94FC87-95ED-764D-A1A5-0EB5909AF300}" type="sibTrans" cxnId="{87DA1E9E-E1D5-734C-B035-0029A449A7D5}">
      <dgm:prSet/>
      <dgm:spPr/>
      <dgm:t>
        <a:bodyPr/>
        <a:lstStyle/>
        <a:p>
          <a:endParaRPr lang="fr-FR"/>
        </a:p>
      </dgm:t>
    </dgm:pt>
    <dgm:pt modelId="{1B69C603-082E-EC46-9E6F-4D7635A452DE}" type="pres">
      <dgm:prSet presAssocID="{88ACC7F4-B124-EC47-8259-C71A7F280BFA}" presName="Name0" presStyleCnt="0">
        <dgm:presLayoutVars>
          <dgm:dir/>
          <dgm:animLvl val="lvl"/>
          <dgm:resizeHandles val="exact"/>
        </dgm:presLayoutVars>
      </dgm:prSet>
      <dgm:spPr/>
    </dgm:pt>
    <dgm:pt modelId="{93867EAB-4BE6-D948-B536-713CE8950192}" type="pres">
      <dgm:prSet presAssocID="{5ED52D75-D721-8540-A153-B01B66BFC8DB}" presName="parTxOnly" presStyleLbl="node1" presStyleIdx="0" presStyleCnt="2">
        <dgm:presLayoutVars>
          <dgm:chMax val="0"/>
          <dgm:chPref val="0"/>
          <dgm:bulletEnabled val="1"/>
        </dgm:presLayoutVars>
      </dgm:prSet>
      <dgm:spPr/>
    </dgm:pt>
    <dgm:pt modelId="{3EB36CF0-9F5F-C74A-BE43-F8E1983E43DF}" type="pres">
      <dgm:prSet presAssocID="{5B94FC87-95ED-764D-A1A5-0EB5909AF300}" presName="parTxOnlySpace" presStyleCnt="0"/>
      <dgm:spPr/>
    </dgm:pt>
    <dgm:pt modelId="{4A20305F-A72F-CA4D-9112-823B646F4C3E}" type="pres">
      <dgm:prSet presAssocID="{FE89438A-B6E8-4548-92DC-4034B1326F15}" presName="parTxOnly" presStyleLbl="node1" presStyleIdx="1" presStyleCnt="2" custScaleX="143997" custLinFactNeighborX="4055" custLinFactNeighborY="41215">
        <dgm:presLayoutVars>
          <dgm:chMax val="0"/>
          <dgm:chPref val="0"/>
          <dgm:bulletEnabled val="1"/>
        </dgm:presLayoutVars>
      </dgm:prSet>
      <dgm:spPr/>
    </dgm:pt>
  </dgm:ptLst>
  <dgm:cxnLst>
    <dgm:cxn modelId="{98D5FA40-AA25-BD4D-9852-935C4EED79FB}" type="presOf" srcId="{88ACC7F4-B124-EC47-8259-C71A7F280BFA}" destId="{1B69C603-082E-EC46-9E6F-4D7635A452DE}" srcOrd="0" destOrd="0" presId="urn:microsoft.com/office/officeart/2005/8/layout/chevron1"/>
    <dgm:cxn modelId="{4720827C-D1FB-2547-9CE9-7270DF282711}" type="presOf" srcId="{FE89438A-B6E8-4548-92DC-4034B1326F15}" destId="{4A20305F-A72F-CA4D-9112-823B646F4C3E}" srcOrd="0" destOrd="0" presId="urn:microsoft.com/office/officeart/2005/8/layout/chevron1"/>
    <dgm:cxn modelId="{84601892-61BB-E245-961B-11D64EDB8851}" srcId="{88ACC7F4-B124-EC47-8259-C71A7F280BFA}" destId="{FE89438A-B6E8-4548-92DC-4034B1326F15}" srcOrd="1" destOrd="0" parTransId="{CFE621E2-E093-194C-BBAC-ABD915501496}" sibTransId="{F755DCE5-5908-3A4D-97F5-F7BCE51CEFA4}"/>
    <dgm:cxn modelId="{87DA1E9E-E1D5-734C-B035-0029A449A7D5}" srcId="{88ACC7F4-B124-EC47-8259-C71A7F280BFA}" destId="{5ED52D75-D721-8540-A153-B01B66BFC8DB}" srcOrd="0" destOrd="0" parTransId="{C54F45E0-0D2B-9142-BA3F-4E1E4A530B04}" sibTransId="{5B94FC87-95ED-764D-A1A5-0EB5909AF300}"/>
    <dgm:cxn modelId="{159C8D9F-E42F-BC4B-87FC-0EEBE24612F6}" type="presOf" srcId="{5ED52D75-D721-8540-A153-B01B66BFC8DB}" destId="{93867EAB-4BE6-D948-B536-713CE8950192}" srcOrd="0" destOrd="0" presId="urn:microsoft.com/office/officeart/2005/8/layout/chevron1"/>
    <dgm:cxn modelId="{C88F578F-E52F-8248-99D6-E17C359CA520}" type="presParOf" srcId="{1B69C603-082E-EC46-9E6F-4D7635A452DE}" destId="{93867EAB-4BE6-D948-B536-713CE8950192}" srcOrd="0" destOrd="0" presId="urn:microsoft.com/office/officeart/2005/8/layout/chevron1"/>
    <dgm:cxn modelId="{BAB5F4E5-770F-8443-AE60-574E6E77DAD4}" type="presParOf" srcId="{1B69C603-082E-EC46-9E6F-4D7635A452DE}" destId="{3EB36CF0-9F5F-C74A-BE43-F8E1983E43DF}" srcOrd="1" destOrd="0" presId="urn:microsoft.com/office/officeart/2005/8/layout/chevron1"/>
    <dgm:cxn modelId="{EFEB69D6-A73F-BE44-9693-0EE8C63FD353}" type="presParOf" srcId="{1B69C603-082E-EC46-9E6F-4D7635A452DE}" destId="{4A20305F-A72F-CA4D-9112-823B646F4C3E}" srcOrd="2"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8ACC7F4-B124-EC47-8259-C71A7F280BFA}" type="doc">
      <dgm:prSet loTypeId="urn:microsoft.com/office/officeart/2005/8/layout/chevron1" loCatId="" qsTypeId="urn:microsoft.com/office/officeart/2005/8/quickstyle/simple2" qsCatId="simple" csTypeId="urn:microsoft.com/office/officeart/2005/8/colors/accent1_2" csCatId="accent1" phldr="1"/>
      <dgm:spPr/>
    </dgm:pt>
    <dgm:pt modelId="{FE89438A-B6E8-4548-92DC-4034B1326F15}">
      <dgm:prSet phldrT="[Texte]" custT="1"/>
      <dgm:spPr>
        <a:solidFill>
          <a:schemeClr val="accent1">
            <a:hueOff val="0"/>
            <a:satOff val="0"/>
            <a:lumOff val="0"/>
            <a:alpha val="50000"/>
          </a:schemeClr>
        </a:solidFill>
      </dgm:spPr>
      <dgm:t>
        <a:bodyPr/>
        <a:lstStyle/>
        <a:p>
          <a:r>
            <a:rPr lang="fr-FR" sz="1400" b="0" dirty="0"/>
            <a:t>Introduction</a:t>
          </a:r>
          <a:endParaRPr lang="fr-FR" sz="2000" b="0" dirty="0"/>
        </a:p>
      </dgm:t>
    </dgm:pt>
    <dgm:pt modelId="{CFE621E2-E093-194C-BBAC-ABD915501496}" type="parTrans" cxnId="{84601892-61BB-E245-961B-11D64EDB8851}">
      <dgm:prSet/>
      <dgm:spPr/>
      <dgm:t>
        <a:bodyPr/>
        <a:lstStyle/>
        <a:p>
          <a:endParaRPr lang="fr-FR" sz="1200"/>
        </a:p>
      </dgm:t>
    </dgm:pt>
    <dgm:pt modelId="{F755DCE5-5908-3A4D-97F5-F7BCE51CEFA4}" type="sibTrans" cxnId="{84601892-61BB-E245-961B-11D64EDB8851}">
      <dgm:prSet/>
      <dgm:spPr/>
      <dgm:t>
        <a:bodyPr/>
        <a:lstStyle/>
        <a:p>
          <a:endParaRPr lang="fr-FR" sz="1200"/>
        </a:p>
      </dgm:t>
    </dgm:pt>
    <dgm:pt modelId="{C439FE79-6FEB-664F-9F97-7C47F8BF8F9B}">
      <dgm:prSet phldrT="[Texte]" custT="1"/>
      <dgm:spPr>
        <a:solidFill>
          <a:schemeClr val="accent1">
            <a:hueOff val="0"/>
            <a:satOff val="0"/>
            <a:lumOff val="0"/>
            <a:alpha val="50000"/>
          </a:schemeClr>
        </a:solidFill>
      </dgm:spPr>
      <dgm:t>
        <a:bodyPr/>
        <a:lstStyle/>
        <a:p>
          <a:r>
            <a:rPr lang="fr-FR" sz="1400" b="0" dirty="0"/>
            <a:t>Matériel et méthodes</a:t>
          </a:r>
          <a:endParaRPr lang="fr-FR" sz="2000" b="0" dirty="0"/>
        </a:p>
      </dgm:t>
    </dgm:pt>
    <dgm:pt modelId="{CB1309C9-A0F7-2E44-B524-BE482CBE6EAE}" type="parTrans" cxnId="{4AE44D58-081D-414E-BD20-12F569FD1C95}">
      <dgm:prSet/>
      <dgm:spPr/>
      <dgm:t>
        <a:bodyPr/>
        <a:lstStyle/>
        <a:p>
          <a:endParaRPr lang="fr-FR" sz="1200"/>
        </a:p>
      </dgm:t>
    </dgm:pt>
    <dgm:pt modelId="{EADB9EC0-6CA9-C240-870D-D5FD3F9446F5}" type="sibTrans" cxnId="{4AE44D58-081D-414E-BD20-12F569FD1C95}">
      <dgm:prSet/>
      <dgm:spPr/>
      <dgm:t>
        <a:bodyPr/>
        <a:lstStyle/>
        <a:p>
          <a:endParaRPr lang="fr-FR" sz="1200"/>
        </a:p>
      </dgm:t>
    </dgm:pt>
    <dgm:pt modelId="{EC49C28F-8B18-4647-831F-20C9B9FBC89A}">
      <dgm:prSet phldrT="[Texte]" custT="1"/>
      <dgm:spPr>
        <a:solidFill>
          <a:schemeClr val="accent2">
            <a:lumMod val="75000"/>
          </a:schemeClr>
        </a:solidFill>
      </dgm:spPr>
      <dgm:t>
        <a:bodyPr/>
        <a:lstStyle/>
        <a:p>
          <a:r>
            <a:rPr lang="fr-FR" sz="2000" b="1" dirty="0"/>
            <a:t>Résultats</a:t>
          </a:r>
        </a:p>
      </dgm:t>
    </dgm:pt>
    <dgm:pt modelId="{055208C4-07EC-704A-9E23-5AC8F414C896}" type="parTrans" cxnId="{ED03ABA6-FCA2-BE4B-AF82-75E0CEE11D73}">
      <dgm:prSet/>
      <dgm:spPr/>
      <dgm:t>
        <a:bodyPr/>
        <a:lstStyle/>
        <a:p>
          <a:endParaRPr lang="fr-FR" sz="1200"/>
        </a:p>
      </dgm:t>
    </dgm:pt>
    <dgm:pt modelId="{13FEC41B-AA61-964F-BAF9-BDF8451548DA}" type="sibTrans" cxnId="{ED03ABA6-FCA2-BE4B-AF82-75E0CEE11D73}">
      <dgm:prSet/>
      <dgm:spPr/>
      <dgm:t>
        <a:bodyPr/>
        <a:lstStyle/>
        <a:p>
          <a:endParaRPr lang="fr-FR" sz="1200"/>
        </a:p>
      </dgm:t>
    </dgm:pt>
    <dgm:pt modelId="{4D73CC93-EE9F-A644-85E7-C9B2F32C1E33}">
      <dgm:prSet custT="1"/>
      <dgm:spPr>
        <a:solidFill>
          <a:schemeClr val="accent1">
            <a:hueOff val="0"/>
            <a:satOff val="0"/>
            <a:lumOff val="0"/>
            <a:alpha val="50000"/>
          </a:schemeClr>
        </a:solidFill>
      </dgm:spPr>
      <dgm:t>
        <a:bodyPr/>
        <a:lstStyle/>
        <a:p>
          <a:r>
            <a:rPr lang="fr-FR" sz="1400" dirty="0"/>
            <a:t>Discussion</a:t>
          </a:r>
        </a:p>
      </dgm:t>
    </dgm:pt>
    <dgm:pt modelId="{3E089FC8-F39D-ED44-8D49-06D2762AF1C3}" type="parTrans" cxnId="{5F2B8A7C-F650-CA41-9DD6-A9172CEA4AEE}">
      <dgm:prSet/>
      <dgm:spPr/>
      <dgm:t>
        <a:bodyPr/>
        <a:lstStyle/>
        <a:p>
          <a:endParaRPr lang="fr-FR" sz="1200"/>
        </a:p>
      </dgm:t>
    </dgm:pt>
    <dgm:pt modelId="{6BEC2F36-083D-414B-AD99-543CBBB8CC81}" type="sibTrans" cxnId="{5F2B8A7C-F650-CA41-9DD6-A9172CEA4AEE}">
      <dgm:prSet/>
      <dgm:spPr/>
      <dgm:t>
        <a:bodyPr/>
        <a:lstStyle/>
        <a:p>
          <a:endParaRPr lang="fr-FR" sz="1200"/>
        </a:p>
      </dgm:t>
    </dgm:pt>
    <dgm:pt modelId="{232638A3-E33F-BA46-BE0B-38859CDCAC69}">
      <dgm:prSet custT="1"/>
      <dgm:spPr>
        <a:solidFill>
          <a:schemeClr val="accent1">
            <a:hueOff val="0"/>
            <a:satOff val="0"/>
            <a:lumOff val="0"/>
            <a:alpha val="50000"/>
          </a:schemeClr>
        </a:solidFill>
      </dgm:spPr>
      <dgm:t>
        <a:bodyPr/>
        <a:lstStyle/>
        <a:p>
          <a:r>
            <a:rPr lang="fr-FR" sz="1400" dirty="0"/>
            <a:t>Conclusion</a:t>
          </a:r>
          <a:endParaRPr lang="fr-FR" sz="1800" dirty="0"/>
        </a:p>
      </dgm:t>
    </dgm:pt>
    <dgm:pt modelId="{2077A188-9DEB-4744-9542-7C2D51954728}" type="parTrans" cxnId="{14B577A2-5CE5-6347-BB07-D022028DF96D}">
      <dgm:prSet/>
      <dgm:spPr/>
      <dgm:t>
        <a:bodyPr/>
        <a:lstStyle/>
        <a:p>
          <a:endParaRPr lang="fr-FR" sz="1200"/>
        </a:p>
      </dgm:t>
    </dgm:pt>
    <dgm:pt modelId="{FC05FA93-FF73-D54C-8882-6AF7E1A0B65C}" type="sibTrans" cxnId="{14B577A2-5CE5-6347-BB07-D022028DF96D}">
      <dgm:prSet/>
      <dgm:spPr/>
      <dgm:t>
        <a:bodyPr/>
        <a:lstStyle/>
        <a:p>
          <a:endParaRPr lang="fr-FR" sz="1200"/>
        </a:p>
      </dgm:t>
    </dgm:pt>
    <dgm:pt modelId="{1B69C603-082E-EC46-9E6F-4D7635A452DE}" type="pres">
      <dgm:prSet presAssocID="{88ACC7F4-B124-EC47-8259-C71A7F280BFA}" presName="Name0" presStyleCnt="0">
        <dgm:presLayoutVars>
          <dgm:dir/>
          <dgm:animLvl val="lvl"/>
          <dgm:resizeHandles val="exact"/>
        </dgm:presLayoutVars>
      </dgm:prSet>
      <dgm:spPr/>
    </dgm:pt>
    <dgm:pt modelId="{4A20305F-A72F-CA4D-9112-823B646F4C3E}" type="pres">
      <dgm:prSet presAssocID="{FE89438A-B6E8-4548-92DC-4034B1326F15}" presName="parTxOnly" presStyleLbl="node1" presStyleIdx="0" presStyleCnt="5">
        <dgm:presLayoutVars>
          <dgm:chMax val="0"/>
          <dgm:chPref val="0"/>
          <dgm:bulletEnabled val="1"/>
        </dgm:presLayoutVars>
      </dgm:prSet>
      <dgm:spPr/>
    </dgm:pt>
    <dgm:pt modelId="{1CF13163-CD39-E546-AE54-0271590C693D}" type="pres">
      <dgm:prSet presAssocID="{F755DCE5-5908-3A4D-97F5-F7BCE51CEFA4}" presName="parTxOnlySpace" presStyleCnt="0"/>
      <dgm:spPr/>
    </dgm:pt>
    <dgm:pt modelId="{811D32A2-EF95-BB43-9483-C7A3EC6F3956}" type="pres">
      <dgm:prSet presAssocID="{C439FE79-6FEB-664F-9F97-7C47F8BF8F9B}" presName="parTxOnly" presStyleLbl="node1" presStyleIdx="1" presStyleCnt="5">
        <dgm:presLayoutVars>
          <dgm:chMax val="0"/>
          <dgm:chPref val="0"/>
          <dgm:bulletEnabled val="1"/>
        </dgm:presLayoutVars>
      </dgm:prSet>
      <dgm:spPr/>
    </dgm:pt>
    <dgm:pt modelId="{66E4052D-21FE-4B4D-A6B8-80AB96E5DF8D}" type="pres">
      <dgm:prSet presAssocID="{EADB9EC0-6CA9-C240-870D-D5FD3F9446F5}" presName="parTxOnlySpace" presStyleCnt="0"/>
      <dgm:spPr/>
    </dgm:pt>
    <dgm:pt modelId="{0958378B-FC89-8E4F-A9A6-A7EA42FB1EE8}" type="pres">
      <dgm:prSet presAssocID="{EC49C28F-8B18-4647-831F-20C9B9FBC89A}" presName="parTxOnly" presStyleLbl="node1" presStyleIdx="2" presStyleCnt="5" custScaleX="107413">
        <dgm:presLayoutVars>
          <dgm:chMax val="0"/>
          <dgm:chPref val="0"/>
          <dgm:bulletEnabled val="1"/>
        </dgm:presLayoutVars>
      </dgm:prSet>
      <dgm:spPr/>
    </dgm:pt>
    <dgm:pt modelId="{57181F9B-4EA4-F141-8DCA-A8CE5F68D0B6}" type="pres">
      <dgm:prSet presAssocID="{13FEC41B-AA61-964F-BAF9-BDF8451548DA}" presName="parTxOnlySpace" presStyleCnt="0"/>
      <dgm:spPr/>
    </dgm:pt>
    <dgm:pt modelId="{092B7EB7-1F57-9948-86AB-41E4A07ED91E}" type="pres">
      <dgm:prSet presAssocID="{4D73CC93-EE9F-A644-85E7-C9B2F32C1E33}" presName="parTxOnly" presStyleLbl="node1" presStyleIdx="3" presStyleCnt="5">
        <dgm:presLayoutVars>
          <dgm:chMax val="0"/>
          <dgm:chPref val="0"/>
          <dgm:bulletEnabled val="1"/>
        </dgm:presLayoutVars>
      </dgm:prSet>
      <dgm:spPr/>
    </dgm:pt>
    <dgm:pt modelId="{D18766E6-7C85-CA4D-965E-05447C0554E1}" type="pres">
      <dgm:prSet presAssocID="{6BEC2F36-083D-414B-AD99-543CBBB8CC81}" presName="parTxOnlySpace" presStyleCnt="0"/>
      <dgm:spPr/>
    </dgm:pt>
    <dgm:pt modelId="{EB3A5D26-96E5-4F45-9929-22162EE71FD1}" type="pres">
      <dgm:prSet presAssocID="{232638A3-E33F-BA46-BE0B-38859CDCAC69}" presName="parTxOnly" presStyleLbl="node1" presStyleIdx="4" presStyleCnt="5">
        <dgm:presLayoutVars>
          <dgm:chMax val="0"/>
          <dgm:chPref val="0"/>
          <dgm:bulletEnabled val="1"/>
        </dgm:presLayoutVars>
      </dgm:prSet>
      <dgm:spPr/>
    </dgm:pt>
  </dgm:ptLst>
  <dgm:cxnLst>
    <dgm:cxn modelId="{C39D1741-933A-D146-8FE9-B29AB55C74DD}" type="presOf" srcId="{C439FE79-6FEB-664F-9F97-7C47F8BF8F9B}" destId="{811D32A2-EF95-BB43-9483-C7A3EC6F3956}" srcOrd="0" destOrd="0" presId="urn:microsoft.com/office/officeart/2005/8/layout/chevron1"/>
    <dgm:cxn modelId="{8A1E0E4C-66C0-4D4E-A75E-6B85915F4610}" type="presOf" srcId="{88ACC7F4-B124-EC47-8259-C71A7F280BFA}" destId="{1B69C603-082E-EC46-9E6F-4D7635A452DE}" srcOrd="0" destOrd="0" presId="urn:microsoft.com/office/officeart/2005/8/layout/chevron1"/>
    <dgm:cxn modelId="{43F7BD4D-09C3-9B44-8253-EFEC3DD5E585}" type="presOf" srcId="{FE89438A-B6E8-4548-92DC-4034B1326F15}" destId="{4A20305F-A72F-CA4D-9112-823B646F4C3E}" srcOrd="0" destOrd="0" presId="urn:microsoft.com/office/officeart/2005/8/layout/chevron1"/>
    <dgm:cxn modelId="{8CAE5955-B496-FB46-A626-365E4FCDC072}" type="presOf" srcId="{232638A3-E33F-BA46-BE0B-38859CDCAC69}" destId="{EB3A5D26-96E5-4F45-9929-22162EE71FD1}" srcOrd="0" destOrd="0" presId="urn:microsoft.com/office/officeart/2005/8/layout/chevron1"/>
    <dgm:cxn modelId="{4AE44D58-081D-414E-BD20-12F569FD1C95}" srcId="{88ACC7F4-B124-EC47-8259-C71A7F280BFA}" destId="{C439FE79-6FEB-664F-9F97-7C47F8BF8F9B}" srcOrd="1" destOrd="0" parTransId="{CB1309C9-A0F7-2E44-B524-BE482CBE6EAE}" sibTransId="{EADB9EC0-6CA9-C240-870D-D5FD3F9446F5}"/>
    <dgm:cxn modelId="{5F2B8A7C-F650-CA41-9DD6-A9172CEA4AEE}" srcId="{88ACC7F4-B124-EC47-8259-C71A7F280BFA}" destId="{4D73CC93-EE9F-A644-85E7-C9B2F32C1E33}" srcOrd="3" destOrd="0" parTransId="{3E089FC8-F39D-ED44-8D49-06D2762AF1C3}" sibTransId="{6BEC2F36-083D-414B-AD99-543CBBB8CC81}"/>
    <dgm:cxn modelId="{84601892-61BB-E245-961B-11D64EDB8851}" srcId="{88ACC7F4-B124-EC47-8259-C71A7F280BFA}" destId="{FE89438A-B6E8-4548-92DC-4034B1326F15}" srcOrd="0" destOrd="0" parTransId="{CFE621E2-E093-194C-BBAC-ABD915501496}" sibTransId="{F755DCE5-5908-3A4D-97F5-F7BCE51CEFA4}"/>
    <dgm:cxn modelId="{14B577A2-5CE5-6347-BB07-D022028DF96D}" srcId="{88ACC7F4-B124-EC47-8259-C71A7F280BFA}" destId="{232638A3-E33F-BA46-BE0B-38859CDCAC69}" srcOrd="4" destOrd="0" parTransId="{2077A188-9DEB-4744-9542-7C2D51954728}" sibTransId="{FC05FA93-FF73-D54C-8882-6AF7E1A0B65C}"/>
    <dgm:cxn modelId="{ED03ABA6-FCA2-BE4B-AF82-75E0CEE11D73}" srcId="{88ACC7F4-B124-EC47-8259-C71A7F280BFA}" destId="{EC49C28F-8B18-4647-831F-20C9B9FBC89A}" srcOrd="2" destOrd="0" parTransId="{055208C4-07EC-704A-9E23-5AC8F414C896}" sibTransId="{13FEC41B-AA61-964F-BAF9-BDF8451548DA}"/>
    <dgm:cxn modelId="{A9EC23A9-BAE8-9043-8937-74B9B67526F2}" type="presOf" srcId="{EC49C28F-8B18-4647-831F-20C9B9FBC89A}" destId="{0958378B-FC89-8E4F-A9A6-A7EA42FB1EE8}" srcOrd="0" destOrd="0" presId="urn:microsoft.com/office/officeart/2005/8/layout/chevron1"/>
    <dgm:cxn modelId="{57B5ADCF-2B1E-074B-9DEC-512BF0607C4D}" type="presOf" srcId="{4D73CC93-EE9F-A644-85E7-C9B2F32C1E33}" destId="{092B7EB7-1F57-9948-86AB-41E4A07ED91E}" srcOrd="0" destOrd="0" presId="urn:microsoft.com/office/officeart/2005/8/layout/chevron1"/>
    <dgm:cxn modelId="{99C7E92E-812D-0C40-BB78-1587C62734F1}" type="presParOf" srcId="{1B69C603-082E-EC46-9E6F-4D7635A452DE}" destId="{4A20305F-A72F-CA4D-9112-823B646F4C3E}" srcOrd="0" destOrd="0" presId="urn:microsoft.com/office/officeart/2005/8/layout/chevron1"/>
    <dgm:cxn modelId="{9934E097-C993-F744-9206-78D8E8E04F9F}" type="presParOf" srcId="{1B69C603-082E-EC46-9E6F-4D7635A452DE}" destId="{1CF13163-CD39-E546-AE54-0271590C693D}" srcOrd="1" destOrd="0" presId="urn:microsoft.com/office/officeart/2005/8/layout/chevron1"/>
    <dgm:cxn modelId="{8557841A-983C-9146-903F-21E661434C02}" type="presParOf" srcId="{1B69C603-082E-EC46-9E6F-4D7635A452DE}" destId="{811D32A2-EF95-BB43-9483-C7A3EC6F3956}" srcOrd="2" destOrd="0" presId="urn:microsoft.com/office/officeart/2005/8/layout/chevron1"/>
    <dgm:cxn modelId="{9CD1308D-AFC9-084A-9F3B-6C19B0F243AF}" type="presParOf" srcId="{1B69C603-082E-EC46-9E6F-4D7635A452DE}" destId="{66E4052D-21FE-4B4D-A6B8-80AB96E5DF8D}" srcOrd="3" destOrd="0" presId="urn:microsoft.com/office/officeart/2005/8/layout/chevron1"/>
    <dgm:cxn modelId="{9EF403BB-3A50-2B49-9B17-2BF5D41D0FFA}" type="presParOf" srcId="{1B69C603-082E-EC46-9E6F-4D7635A452DE}" destId="{0958378B-FC89-8E4F-A9A6-A7EA42FB1EE8}" srcOrd="4" destOrd="0" presId="urn:microsoft.com/office/officeart/2005/8/layout/chevron1"/>
    <dgm:cxn modelId="{1EB34C2A-0D61-A545-9489-E065BD0119DA}" type="presParOf" srcId="{1B69C603-082E-EC46-9E6F-4D7635A452DE}" destId="{57181F9B-4EA4-F141-8DCA-A8CE5F68D0B6}" srcOrd="5" destOrd="0" presId="urn:microsoft.com/office/officeart/2005/8/layout/chevron1"/>
    <dgm:cxn modelId="{CD1B8EDA-E10D-1040-9A51-9D99BF9ADED6}" type="presParOf" srcId="{1B69C603-082E-EC46-9E6F-4D7635A452DE}" destId="{092B7EB7-1F57-9948-86AB-41E4A07ED91E}" srcOrd="6" destOrd="0" presId="urn:microsoft.com/office/officeart/2005/8/layout/chevron1"/>
    <dgm:cxn modelId="{57BD9B80-6E4D-704C-BD99-8CA8A8081185}" type="presParOf" srcId="{1B69C603-082E-EC46-9E6F-4D7635A452DE}" destId="{D18766E6-7C85-CA4D-965E-05447C0554E1}" srcOrd="7" destOrd="0" presId="urn:microsoft.com/office/officeart/2005/8/layout/chevron1"/>
    <dgm:cxn modelId="{9412D3D5-35BA-0A48-B065-A543275369DF}" type="presParOf" srcId="{1B69C603-082E-EC46-9E6F-4D7635A452DE}" destId="{EB3A5D26-96E5-4F45-9929-22162EE71FD1}" srcOrd="8"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ACC7F4-B124-EC47-8259-C71A7F280BFA}" type="doc">
      <dgm:prSet loTypeId="urn:microsoft.com/office/officeart/2005/8/layout/chevron1" loCatId="" qsTypeId="urn:microsoft.com/office/officeart/2005/8/quickstyle/simple2" qsCatId="simple" csTypeId="urn:microsoft.com/office/officeart/2005/8/colors/accent1_2" csCatId="accent1" phldr="1"/>
      <dgm:spPr/>
    </dgm:pt>
    <dgm:pt modelId="{FE89438A-B6E8-4548-92DC-4034B1326F15}">
      <dgm:prSet phldrT="[Texte]" custT="1"/>
      <dgm:spPr>
        <a:solidFill>
          <a:schemeClr val="accent2">
            <a:lumMod val="50000"/>
          </a:schemeClr>
        </a:solidFill>
        <a:ln>
          <a:solidFill>
            <a:schemeClr val="bg1"/>
          </a:solidFill>
        </a:ln>
      </dgm:spPr>
      <dgm:t>
        <a:bodyPr/>
        <a:lstStyle/>
        <a:p>
          <a:r>
            <a:rPr lang="fr-FR" sz="1600" b="0" dirty="0"/>
            <a:t>Contexte</a:t>
          </a:r>
        </a:p>
      </dgm:t>
    </dgm:pt>
    <dgm:pt modelId="{CFE621E2-E093-194C-BBAC-ABD915501496}" type="parTrans" cxnId="{84601892-61BB-E245-961B-11D64EDB8851}">
      <dgm:prSet/>
      <dgm:spPr/>
      <dgm:t>
        <a:bodyPr/>
        <a:lstStyle/>
        <a:p>
          <a:endParaRPr lang="fr-FR" sz="1200"/>
        </a:p>
      </dgm:t>
    </dgm:pt>
    <dgm:pt modelId="{F755DCE5-5908-3A4D-97F5-F7BCE51CEFA4}" type="sibTrans" cxnId="{84601892-61BB-E245-961B-11D64EDB8851}">
      <dgm:prSet/>
      <dgm:spPr/>
      <dgm:t>
        <a:bodyPr/>
        <a:lstStyle/>
        <a:p>
          <a:endParaRPr lang="fr-FR" sz="1200"/>
        </a:p>
      </dgm:t>
    </dgm:pt>
    <dgm:pt modelId="{C439FE79-6FEB-664F-9F97-7C47F8BF8F9B}">
      <dgm:prSet phldrT="[Texte]" custT="1"/>
      <dgm:spPr>
        <a:solidFill>
          <a:schemeClr val="accent1">
            <a:hueOff val="0"/>
            <a:satOff val="0"/>
            <a:lumOff val="0"/>
            <a:alpha val="50118"/>
          </a:schemeClr>
        </a:solidFill>
      </dgm:spPr>
      <dgm:t>
        <a:bodyPr/>
        <a:lstStyle/>
        <a:p>
          <a:r>
            <a:rPr lang="fr-FR" sz="1200" dirty="0"/>
            <a:t>Justification</a:t>
          </a:r>
        </a:p>
      </dgm:t>
    </dgm:pt>
    <dgm:pt modelId="{CB1309C9-A0F7-2E44-B524-BE482CBE6EAE}" type="parTrans" cxnId="{4AE44D58-081D-414E-BD20-12F569FD1C95}">
      <dgm:prSet/>
      <dgm:spPr/>
      <dgm:t>
        <a:bodyPr/>
        <a:lstStyle/>
        <a:p>
          <a:endParaRPr lang="fr-FR" sz="1200"/>
        </a:p>
      </dgm:t>
    </dgm:pt>
    <dgm:pt modelId="{EADB9EC0-6CA9-C240-870D-D5FD3F9446F5}" type="sibTrans" cxnId="{4AE44D58-081D-414E-BD20-12F569FD1C95}">
      <dgm:prSet/>
      <dgm:spPr/>
      <dgm:t>
        <a:bodyPr/>
        <a:lstStyle/>
        <a:p>
          <a:endParaRPr lang="fr-FR" sz="1200"/>
        </a:p>
      </dgm:t>
    </dgm:pt>
    <dgm:pt modelId="{1B69C603-082E-EC46-9E6F-4D7635A452DE}" type="pres">
      <dgm:prSet presAssocID="{88ACC7F4-B124-EC47-8259-C71A7F280BFA}" presName="Name0" presStyleCnt="0">
        <dgm:presLayoutVars>
          <dgm:dir/>
          <dgm:animLvl val="lvl"/>
          <dgm:resizeHandles val="exact"/>
        </dgm:presLayoutVars>
      </dgm:prSet>
      <dgm:spPr/>
    </dgm:pt>
    <dgm:pt modelId="{4A20305F-A72F-CA4D-9112-823B646F4C3E}" type="pres">
      <dgm:prSet presAssocID="{FE89438A-B6E8-4548-92DC-4034B1326F15}" presName="parTxOnly" presStyleLbl="node1" presStyleIdx="0" presStyleCnt="2" custScaleX="128089" custLinFactNeighborX="4055" custLinFactNeighborY="41215">
        <dgm:presLayoutVars>
          <dgm:chMax val="0"/>
          <dgm:chPref val="0"/>
          <dgm:bulletEnabled val="1"/>
        </dgm:presLayoutVars>
      </dgm:prSet>
      <dgm:spPr/>
    </dgm:pt>
    <dgm:pt modelId="{1CF13163-CD39-E546-AE54-0271590C693D}" type="pres">
      <dgm:prSet presAssocID="{F755DCE5-5908-3A4D-97F5-F7BCE51CEFA4}" presName="parTxOnlySpace" presStyleCnt="0"/>
      <dgm:spPr/>
    </dgm:pt>
    <dgm:pt modelId="{811D32A2-EF95-BB43-9483-C7A3EC6F3956}" type="pres">
      <dgm:prSet presAssocID="{C439FE79-6FEB-664F-9F97-7C47F8BF8F9B}" presName="parTxOnly" presStyleLbl="node1" presStyleIdx="1" presStyleCnt="2" custLinFactNeighborY="2755">
        <dgm:presLayoutVars>
          <dgm:chMax val="0"/>
          <dgm:chPref val="0"/>
          <dgm:bulletEnabled val="1"/>
        </dgm:presLayoutVars>
      </dgm:prSet>
      <dgm:spPr/>
    </dgm:pt>
  </dgm:ptLst>
  <dgm:cxnLst>
    <dgm:cxn modelId="{D2DDA853-AE03-B947-A7F0-4C383D3D0535}" type="presOf" srcId="{C439FE79-6FEB-664F-9F97-7C47F8BF8F9B}" destId="{811D32A2-EF95-BB43-9483-C7A3EC6F3956}" srcOrd="0" destOrd="0" presId="urn:microsoft.com/office/officeart/2005/8/layout/chevron1"/>
    <dgm:cxn modelId="{4AE44D58-081D-414E-BD20-12F569FD1C95}" srcId="{88ACC7F4-B124-EC47-8259-C71A7F280BFA}" destId="{C439FE79-6FEB-664F-9F97-7C47F8BF8F9B}" srcOrd="1" destOrd="0" parTransId="{CB1309C9-A0F7-2E44-B524-BE482CBE6EAE}" sibTransId="{EADB9EC0-6CA9-C240-870D-D5FD3F9446F5}"/>
    <dgm:cxn modelId="{84601892-61BB-E245-961B-11D64EDB8851}" srcId="{88ACC7F4-B124-EC47-8259-C71A7F280BFA}" destId="{FE89438A-B6E8-4548-92DC-4034B1326F15}" srcOrd="0" destOrd="0" parTransId="{CFE621E2-E093-194C-BBAC-ABD915501496}" sibTransId="{F755DCE5-5908-3A4D-97F5-F7BCE51CEFA4}"/>
    <dgm:cxn modelId="{685D77AC-C9DE-8644-A5FC-6A5DEE8936EE}" type="presOf" srcId="{FE89438A-B6E8-4548-92DC-4034B1326F15}" destId="{4A20305F-A72F-CA4D-9112-823B646F4C3E}" srcOrd="0" destOrd="0" presId="urn:microsoft.com/office/officeart/2005/8/layout/chevron1"/>
    <dgm:cxn modelId="{1F9075D8-CEAB-2C46-907D-39677389DDD4}" type="presOf" srcId="{88ACC7F4-B124-EC47-8259-C71A7F280BFA}" destId="{1B69C603-082E-EC46-9E6F-4D7635A452DE}" srcOrd="0" destOrd="0" presId="urn:microsoft.com/office/officeart/2005/8/layout/chevron1"/>
    <dgm:cxn modelId="{72ACEB15-9ACA-1C40-B941-0BB53907EA54}" type="presParOf" srcId="{1B69C603-082E-EC46-9E6F-4D7635A452DE}" destId="{4A20305F-A72F-CA4D-9112-823B646F4C3E}" srcOrd="0" destOrd="0" presId="urn:microsoft.com/office/officeart/2005/8/layout/chevron1"/>
    <dgm:cxn modelId="{59CC8A93-EB8F-B245-9431-6CD885E81617}" type="presParOf" srcId="{1B69C603-082E-EC46-9E6F-4D7635A452DE}" destId="{1CF13163-CD39-E546-AE54-0271590C693D}" srcOrd="1" destOrd="0" presId="urn:microsoft.com/office/officeart/2005/8/layout/chevron1"/>
    <dgm:cxn modelId="{85FF8605-EB13-264B-B32E-B5D5AF1F5D7F}" type="presParOf" srcId="{1B69C603-082E-EC46-9E6F-4D7635A452DE}" destId="{811D32A2-EF95-BB43-9483-C7A3EC6F3956}" srcOrd="2"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8ACC7F4-B124-EC47-8259-C71A7F280BFA}" type="doc">
      <dgm:prSet loTypeId="urn:microsoft.com/office/officeart/2005/8/layout/chevron1" loCatId="" qsTypeId="urn:microsoft.com/office/officeart/2005/8/quickstyle/simple2" qsCatId="simple" csTypeId="urn:microsoft.com/office/officeart/2005/8/colors/accent1_2" csCatId="accent1" phldr="1"/>
      <dgm:spPr/>
    </dgm:pt>
    <dgm:pt modelId="{FE89438A-B6E8-4548-92DC-4034B1326F15}">
      <dgm:prSet phldrT="[Texte]" custT="1"/>
      <dgm:spPr>
        <a:solidFill>
          <a:schemeClr val="accent1">
            <a:hueOff val="0"/>
            <a:satOff val="0"/>
            <a:lumOff val="0"/>
            <a:alpha val="50000"/>
          </a:schemeClr>
        </a:solidFill>
      </dgm:spPr>
      <dgm:t>
        <a:bodyPr/>
        <a:lstStyle/>
        <a:p>
          <a:r>
            <a:rPr lang="fr-FR" sz="1400" b="0" dirty="0"/>
            <a:t>Introduction</a:t>
          </a:r>
          <a:endParaRPr lang="fr-FR" sz="2000" b="0" dirty="0"/>
        </a:p>
      </dgm:t>
    </dgm:pt>
    <dgm:pt modelId="{CFE621E2-E093-194C-BBAC-ABD915501496}" type="parTrans" cxnId="{84601892-61BB-E245-961B-11D64EDB8851}">
      <dgm:prSet/>
      <dgm:spPr/>
      <dgm:t>
        <a:bodyPr/>
        <a:lstStyle/>
        <a:p>
          <a:endParaRPr lang="fr-FR" sz="1200"/>
        </a:p>
      </dgm:t>
    </dgm:pt>
    <dgm:pt modelId="{F755DCE5-5908-3A4D-97F5-F7BCE51CEFA4}" type="sibTrans" cxnId="{84601892-61BB-E245-961B-11D64EDB8851}">
      <dgm:prSet/>
      <dgm:spPr/>
      <dgm:t>
        <a:bodyPr/>
        <a:lstStyle/>
        <a:p>
          <a:endParaRPr lang="fr-FR" sz="1200"/>
        </a:p>
      </dgm:t>
    </dgm:pt>
    <dgm:pt modelId="{C439FE79-6FEB-664F-9F97-7C47F8BF8F9B}">
      <dgm:prSet phldrT="[Texte]" custT="1"/>
      <dgm:spPr>
        <a:solidFill>
          <a:schemeClr val="accent1">
            <a:hueOff val="0"/>
            <a:satOff val="0"/>
            <a:lumOff val="0"/>
            <a:alpha val="50000"/>
          </a:schemeClr>
        </a:solidFill>
      </dgm:spPr>
      <dgm:t>
        <a:bodyPr/>
        <a:lstStyle/>
        <a:p>
          <a:r>
            <a:rPr lang="fr-FR" sz="1400" b="0" dirty="0"/>
            <a:t>Matériel et méthodes</a:t>
          </a:r>
          <a:endParaRPr lang="fr-FR" sz="2000" b="0" dirty="0"/>
        </a:p>
      </dgm:t>
    </dgm:pt>
    <dgm:pt modelId="{CB1309C9-A0F7-2E44-B524-BE482CBE6EAE}" type="parTrans" cxnId="{4AE44D58-081D-414E-BD20-12F569FD1C95}">
      <dgm:prSet/>
      <dgm:spPr/>
      <dgm:t>
        <a:bodyPr/>
        <a:lstStyle/>
        <a:p>
          <a:endParaRPr lang="fr-FR" sz="1200"/>
        </a:p>
      </dgm:t>
    </dgm:pt>
    <dgm:pt modelId="{EADB9EC0-6CA9-C240-870D-D5FD3F9446F5}" type="sibTrans" cxnId="{4AE44D58-081D-414E-BD20-12F569FD1C95}">
      <dgm:prSet/>
      <dgm:spPr/>
      <dgm:t>
        <a:bodyPr/>
        <a:lstStyle/>
        <a:p>
          <a:endParaRPr lang="fr-FR" sz="1200"/>
        </a:p>
      </dgm:t>
    </dgm:pt>
    <dgm:pt modelId="{EC49C28F-8B18-4647-831F-20C9B9FBC89A}">
      <dgm:prSet phldrT="[Texte]" custT="1"/>
      <dgm:spPr>
        <a:solidFill>
          <a:schemeClr val="accent2">
            <a:lumMod val="75000"/>
          </a:schemeClr>
        </a:solidFill>
      </dgm:spPr>
      <dgm:t>
        <a:bodyPr/>
        <a:lstStyle/>
        <a:p>
          <a:r>
            <a:rPr lang="fr-FR" sz="2000" b="1" dirty="0"/>
            <a:t>Résultats</a:t>
          </a:r>
        </a:p>
      </dgm:t>
    </dgm:pt>
    <dgm:pt modelId="{055208C4-07EC-704A-9E23-5AC8F414C896}" type="parTrans" cxnId="{ED03ABA6-FCA2-BE4B-AF82-75E0CEE11D73}">
      <dgm:prSet/>
      <dgm:spPr/>
      <dgm:t>
        <a:bodyPr/>
        <a:lstStyle/>
        <a:p>
          <a:endParaRPr lang="fr-FR" sz="1200"/>
        </a:p>
      </dgm:t>
    </dgm:pt>
    <dgm:pt modelId="{13FEC41B-AA61-964F-BAF9-BDF8451548DA}" type="sibTrans" cxnId="{ED03ABA6-FCA2-BE4B-AF82-75E0CEE11D73}">
      <dgm:prSet/>
      <dgm:spPr/>
      <dgm:t>
        <a:bodyPr/>
        <a:lstStyle/>
        <a:p>
          <a:endParaRPr lang="fr-FR" sz="1200"/>
        </a:p>
      </dgm:t>
    </dgm:pt>
    <dgm:pt modelId="{4D73CC93-EE9F-A644-85E7-C9B2F32C1E33}">
      <dgm:prSet custT="1"/>
      <dgm:spPr>
        <a:solidFill>
          <a:schemeClr val="accent1">
            <a:hueOff val="0"/>
            <a:satOff val="0"/>
            <a:lumOff val="0"/>
            <a:alpha val="50000"/>
          </a:schemeClr>
        </a:solidFill>
      </dgm:spPr>
      <dgm:t>
        <a:bodyPr/>
        <a:lstStyle/>
        <a:p>
          <a:r>
            <a:rPr lang="fr-FR" sz="1400" dirty="0"/>
            <a:t>Discussion</a:t>
          </a:r>
        </a:p>
      </dgm:t>
    </dgm:pt>
    <dgm:pt modelId="{3E089FC8-F39D-ED44-8D49-06D2762AF1C3}" type="parTrans" cxnId="{5F2B8A7C-F650-CA41-9DD6-A9172CEA4AEE}">
      <dgm:prSet/>
      <dgm:spPr/>
      <dgm:t>
        <a:bodyPr/>
        <a:lstStyle/>
        <a:p>
          <a:endParaRPr lang="fr-FR" sz="1200"/>
        </a:p>
      </dgm:t>
    </dgm:pt>
    <dgm:pt modelId="{6BEC2F36-083D-414B-AD99-543CBBB8CC81}" type="sibTrans" cxnId="{5F2B8A7C-F650-CA41-9DD6-A9172CEA4AEE}">
      <dgm:prSet/>
      <dgm:spPr/>
      <dgm:t>
        <a:bodyPr/>
        <a:lstStyle/>
        <a:p>
          <a:endParaRPr lang="fr-FR" sz="1200"/>
        </a:p>
      </dgm:t>
    </dgm:pt>
    <dgm:pt modelId="{232638A3-E33F-BA46-BE0B-38859CDCAC69}">
      <dgm:prSet custT="1"/>
      <dgm:spPr>
        <a:solidFill>
          <a:schemeClr val="accent1">
            <a:hueOff val="0"/>
            <a:satOff val="0"/>
            <a:lumOff val="0"/>
            <a:alpha val="50000"/>
          </a:schemeClr>
        </a:solidFill>
      </dgm:spPr>
      <dgm:t>
        <a:bodyPr/>
        <a:lstStyle/>
        <a:p>
          <a:r>
            <a:rPr lang="fr-FR" sz="1400" dirty="0"/>
            <a:t>Conclusion</a:t>
          </a:r>
          <a:endParaRPr lang="fr-FR" sz="1800" dirty="0"/>
        </a:p>
      </dgm:t>
    </dgm:pt>
    <dgm:pt modelId="{2077A188-9DEB-4744-9542-7C2D51954728}" type="parTrans" cxnId="{14B577A2-5CE5-6347-BB07-D022028DF96D}">
      <dgm:prSet/>
      <dgm:spPr/>
      <dgm:t>
        <a:bodyPr/>
        <a:lstStyle/>
        <a:p>
          <a:endParaRPr lang="fr-FR" sz="1200"/>
        </a:p>
      </dgm:t>
    </dgm:pt>
    <dgm:pt modelId="{FC05FA93-FF73-D54C-8882-6AF7E1A0B65C}" type="sibTrans" cxnId="{14B577A2-5CE5-6347-BB07-D022028DF96D}">
      <dgm:prSet/>
      <dgm:spPr/>
      <dgm:t>
        <a:bodyPr/>
        <a:lstStyle/>
        <a:p>
          <a:endParaRPr lang="fr-FR" sz="1200"/>
        </a:p>
      </dgm:t>
    </dgm:pt>
    <dgm:pt modelId="{1B69C603-082E-EC46-9E6F-4D7635A452DE}" type="pres">
      <dgm:prSet presAssocID="{88ACC7F4-B124-EC47-8259-C71A7F280BFA}" presName="Name0" presStyleCnt="0">
        <dgm:presLayoutVars>
          <dgm:dir/>
          <dgm:animLvl val="lvl"/>
          <dgm:resizeHandles val="exact"/>
        </dgm:presLayoutVars>
      </dgm:prSet>
      <dgm:spPr/>
    </dgm:pt>
    <dgm:pt modelId="{4A20305F-A72F-CA4D-9112-823B646F4C3E}" type="pres">
      <dgm:prSet presAssocID="{FE89438A-B6E8-4548-92DC-4034B1326F15}" presName="parTxOnly" presStyleLbl="node1" presStyleIdx="0" presStyleCnt="5">
        <dgm:presLayoutVars>
          <dgm:chMax val="0"/>
          <dgm:chPref val="0"/>
          <dgm:bulletEnabled val="1"/>
        </dgm:presLayoutVars>
      </dgm:prSet>
      <dgm:spPr/>
    </dgm:pt>
    <dgm:pt modelId="{1CF13163-CD39-E546-AE54-0271590C693D}" type="pres">
      <dgm:prSet presAssocID="{F755DCE5-5908-3A4D-97F5-F7BCE51CEFA4}" presName="parTxOnlySpace" presStyleCnt="0"/>
      <dgm:spPr/>
    </dgm:pt>
    <dgm:pt modelId="{811D32A2-EF95-BB43-9483-C7A3EC6F3956}" type="pres">
      <dgm:prSet presAssocID="{C439FE79-6FEB-664F-9F97-7C47F8BF8F9B}" presName="parTxOnly" presStyleLbl="node1" presStyleIdx="1" presStyleCnt="5">
        <dgm:presLayoutVars>
          <dgm:chMax val="0"/>
          <dgm:chPref val="0"/>
          <dgm:bulletEnabled val="1"/>
        </dgm:presLayoutVars>
      </dgm:prSet>
      <dgm:spPr/>
    </dgm:pt>
    <dgm:pt modelId="{66E4052D-21FE-4B4D-A6B8-80AB96E5DF8D}" type="pres">
      <dgm:prSet presAssocID="{EADB9EC0-6CA9-C240-870D-D5FD3F9446F5}" presName="parTxOnlySpace" presStyleCnt="0"/>
      <dgm:spPr/>
    </dgm:pt>
    <dgm:pt modelId="{0958378B-FC89-8E4F-A9A6-A7EA42FB1EE8}" type="pres">
      <dgm:prSet presAssocID="{EC49C28F-8B18-4647-831F-20C9B9FBC89A}" presName="parTxOnly" presStyleLbl="node1" presStyleIdx="2" presStyleCnt="5">
        <dgm:presLayoutVars>
          <dgm:chMax val="0"/>
          <dgm:chPref val="0"/>
          <dgm:bulletEnabled val="1"/>
        </dgm:presLayoutVars>
      </dgm:prSet>
      <dgm:spPr/>
    </dgm:pt>
    <dgm:pt modelId="{57181F9B-4EA4-F141-8DCA-A8CE5F68D0B6}" type="pres">
      <dgm:prSet presAssocID="{13FEC41B-AA61-964F-BAF9-BDF8451548DA}" presName="parTxOnlySpace" presStyleCnt="0"/>
      <dgm:spPr/>
    </dgm:pt>
    <dgm:pt modelId="{092B7EB7-1F57-9948-86AB-41E4A07ED91E}" type="pres">
      <dgm:prSet presAssocID="{4D73CC93-EE9F-A644-85E7-C9B2F32C1E33}" presName="parTxOnly" presStyleLbl="node1" presStyleIdx="3" presStyleCnt="5">
        <dgm:presLayoutVars>
          <dgm:chMax val="0"/>
          <dgm:chPref val="0"/>
          <dgm:bulletEnabled val="1"/>
        </dgm:presLayoutVars>
      </dgm:prSet>
      <dgm:spPr/>
    </dgm:pt>
    <dgm:pt modelId="{D18766E6-7C85-CA4D-965E-05447C0554E1}" type="pres">
      <dgm:prSet presAssocID="{6BEC2F36-083D-414B-AD99-543CBBB8CC81}" presName="parTxOnlySpace" presStyleCnt="0"/>
      <dgm:spPr/>
    </dgm:pt>
    <dgm:pt modelId="{EB3A5D26-96E5-4F45-9929-22162EE71FD1}" type="pres">
      <dgm:prSet presAssocID="{232638A3-E33F-BA46-BE0B-38859CDCAC69}" presName="parTxOnly" presStyleLbl="node1" presStyleIdx="4" presStyleCnt="5">
        <dgm:presLayoutVars>
          <dgm:chMax val="0"/>
          <dgm:chPref val="0"/>
          <dgm:bulletEnabled val="1"/>
        </dgm:presLayoutVars>
      </dgm:prSet>
      <dgm:spPr/>
    </dgm:pt>
  </dgm:ptLst>
  <dgm:cxnLst>
    <dgm:cxn modelId="{C5B2D325-31A1-804C-A241-46C268854308}" type="presOf" srcId="{FE89438A-B6E8-4548-92DC-4034B1326F15}" destId="{4A20305F-A72F-CA4D-9112-823B646F4C3E}" srcOrd="0" destOrd="0" presId="urn:microsoft.com/office/officeart/2005/8/layout/chevron1"/>
    <dgm:cxn modelId="{EAF31F27-7871-4C4D-BBF0-87137ACAAFFE}" type="presOf" srcId="{EC49C28F-8B18-4647-831F-20C9B9FBC89A}" destId="{0958378B-FC89-8E4F-A9A6-A7EA42FB1EE8}" srcOrd="0" destOrd="0" presId="urn:microsoft.com/office/officeart/2005/8/layout/chevron1"/>
    <dgm:cxn modelId="{FF6A4964-1C58-2741-90C7-8BE5B12CC22C}" type="presOf" srcId="{4D73CC93-EE9F-A644-85E7-C9B2F32C1E33}" destId="{092B7EB7-1F57-9948-86AB-41E4A07ED91E}" srcOrd="0" destOrd="0" presId="urn:microsoft.com/office/officeart/2005/8/layout/chevron1"/>
    <dgm:cxn modelId="{8485C251-2135-944A-BD4D-E5B9F25099DA}" type="presOf" srcId="{88ACC7F4-B124-EC47-8259-C71A7F280BFA}" destId="{1B69C603-082E-EC46-9E6F-4D7635A452DE}" srcOrd="0" destOrd="0" presId="urn:microsoft.com/office/officeart/2005/8/layout/chevron1"/>
    <dgm:cxn modelId="{4AE44D58-081D-414E-BD20-12F569FD1C95}" srcId="{88ACC7F4-B124-EC47-8259-C71A7F280BFA}" destId="{C439FE79-6FEB-664F-9F97-7C47F8BF8F9B}" srcOrd="1" destOrd="0" parTransId="{CB1309C9-A0F7-2E44-B524-BE482CBE6EAE}" sibTransId="{EADB9EC0-6CA9-C240-870D-D5FD3F9446F5}"/>
    <dgm:cxn modelId="{C9069779-302E-E944-8345-64B98DCD80E4}" type="presOf" srcId="{C439FE79-6FEB-664F-9F97-7C47F8BF8F9B}" destId="{811D32A2-EF95-BB43-9483-C7A3EC6F3956}" srcOrd="0" destOrd="0" presId="urn:microsoft.com/office/officeart/2005/8/layout/chevron1"/>
    <dgm:cxn modelId="{5F2B8A7C-F650-CA41-9DD6-A9172CEA4AEE}" srcId="{88ACC7F4-B124-EC47-8259-C71A7F280BFA}" destId="{4D73CC93-EE9F-A644-85E7-C9B2F32C1E33}" srcOrd="3" destOrd="0" parTransId="{3E089FC8-F39D-ED44-8D49-06D2762AF1C3}" sibTransId="{6BEC2F36-083D-414B-AD99-543CBBB8CC81}"/>
    <dgm:cxn modelId="{84601892-61BB-E245-961B-11D64EDB8851}" srcId="{88ACC7F4-B124-EC47-8259-C71A7F280BFA}" destId="{FE89438A-B6E8-4548-92DC-4034B1326F15}" srcOrd="0" destOrd="0" parTransId="{CFE621E2-E093-194C-BBAC-ABD915501496}" sibTransId="{F755DCE5-5908-3A4D-97F5-F7BCE51CEFA4}"/>
    <dgm:cxn modelId="{14B577A2-5CE5-6347-BB07-D022028DF96D}" srcId="{88ACC7F4-B124-EC47-8259-C71A7F280BFA}" destId="{232638A3-E33F-BA46-BE0B-38859CDCAC69}" srcOrd="4" destOrd="0" parTransId="{2077A188-9DEB-4744-9542-7C2D51954728}" sibTransId="{FC05FA93-FF73-D54C-8882-6AF7E1A0B65C}"/>
    <dgm:cxn modelId="{ED03ABA6-FCA2-BE4B-AF82-75E0CEE11D73}" srcId="{88ACC7F4-B124-EC47-8259-C71A7F280BFA}" destId="{EC49C28F-8B18-4647-831F-20C9B9FBC89A}" srcOrd="2" destOrd="0" parTransId="{055208C4-07EC-704A-9E23-5AC8F414C896}" sibTransId="{13FEC41B-AA61-964F-BAF9-BDF8451548DA}"/>
    <dgm:cxn modelId="{DF77AAC6-8CB7-9549-B56E-D2C48E7FA8A5}" type="presOf" srcId="{232638A3-E33F-BA46-BE0B-38859CDCAC69}" destId="{EB3A5D26-96E5-4F45-9929-22162EE71FD1}" srcOrd="0" destOrd="0" presId="urn:microsoft.com/office/officeart/2005/8/layout/chevron1"/>
    <dgm:cxn modelId="{F144C124-6A68-4044-B0D9-A5EF89D0928F}" type="presParOf" srcId="{1B69C603-082E-EC46-9E6F-4D7635A452DE}" destId="{4A20305F-A72F-CA4D-9112-823B646F4C3E}" srcOrd="0" destOrd="0" presId="urn:microsoft.com/office/officeart/2005/8/layout/chevron1"/>
    <dgm:cxn modelId="{BE61CACB-372F-574E-800C-4DB08CC4CF57}" type="presParOf" srcId="{1B69C603-082E-EC46-9E6F-4D7635A452DE}" destId="{1CF13163-CD39-E546-AE54-0271590C693D}" srcOrd="1" destOrd="0" presId="urn:microsoft.com/office/officeart/2005/8/layout/chevron1"/>
    <dgm:cxn modelId="{BF90A937-3995-E045-978C-344BF77EFD73}" type="presParOf" srcId="{1B69C603-082E-EC46-9E6F-4D7635A452DE}" destId="{811D32A2-EF95-BB43-9483-C7A3EC6F3956}" srcOrd="2" destOrd="0" presId="urn:microsoft.com/office/officeart/2005/8/layout/chevron1"/>
    <dgm:cxn modelId="{7EC1DC9F-F5A7-B94F-AB05-59880928262F}" type="presParOf" srcId="{1B69C603-082E-EC46-9E6F-4D7635A452DE}" destId="{66E4052D-21FE-4B4D-A6B8-80AB96E5DF8D}" srcOrd="3" destOrd="0" presId="urn:microsoft.com/office/officeart/2005/8/layout/chevron1"/>
    <dgm:cxn modelId="{7AA28AF1-F6D4-9549-93E6-A71060D35A98}" type="presParOf" srcId="{1B69C603-082E-EC46-9E6F-4D7635A452DE}" destId="{0958378B-FC89-8E4F-A9A6-A7EA42FB1EE8}" srcOrd="4" destOrd="0" presId="urn:microsoft.com/office/officeart/2005/8/layout/chevron1"/>
    <dgm:cxn modelId="{EBF388B5-EF81-9B40-8842-CB460C5EC0EE}" type="presParOf" srcId="{1B69C603-082E-EC46-9E6F-4D7635A452DE}" destId="{57181F9B-4EA4-F141-8DCA-A8CE5F68D0B6}" srcOrd="5" destOrd="0" presId="urn:microsoft.com/office/officeart/2005/8/layout/chevron1"/>
    <dgm:cxn modelId="{D7626BBD-CE93-4F4B-A77C-E6648C43FB9C}" type="presParOf" srcId="{1B69C603-082E-EC46-9E6F-4D7635A452DE}" destId="{092B7EB7-1F57-9948-86AB-41E4A07ED91E}" srcOrd="6" destOrd="0" presId="urn:microsoft.com/office/officeart/2005/8/layout/chevron1"/>
    <dgm:cxn modelId="{F38C3987-CC00-3C41-9918-7B512ECF7A1B}" type="presParOf" srcId="{1B69C603-082E-EC46-9E6F-4D7635A452DE}" destId="{D18766E6-7C85-CA4D-965E-05447C0554E1}" srcOrd="7" destOrd="0" presId="urn:microsoft.com/office/officeart/2005/8/layout/chevron1"/>
    <dgm:cxn modelId="{3C445857-DAF9-5A4B-9EAA-DC709FA4A465}" type="presParOf" srcId="{1B69C603-082E-EC46-9E6F-4D7635A452DE}" destId="{EB3A5D26-96E5-4F45-9929-22162EE71FD1}"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8ACC7F4-B124-EC47-8259-C71A7F280BFA}" type="doc">
      <dgm:prSet loTypeId="urn:microsoft.com/office/officeart/2005/8/layout/chevron1" loCatId="" qsTypeId="urn:microsoft.com/office/officeart/2005/8/quickstyle/simple2" qsCatId="simple" csTypeId="urn:microsoft.com/office/officeart/2005/8/colors/accent1_2" csCatId="accent1" phldr="1"/>
      <dgm:spPr/>
    </dgm:pt>
    <dgm:pt modelId="{1B69C603-082E-EC46-9E6F-4D7635A452DE}" type="pres">
      <dgm:prSet presAssocID="{88ACC7F4-B124-EC47-8259-C71A7F280BFA}" presName="Name0" presStyleCnt="0">
        <dgm:presLayoutVars>
          <dgm:dir/>
          <dgm:animLvl val="lvl"/>
          <dgm:resizeHandles val="exact"/>
        </dgm:presLayoutVars>
      </dgm:prSet>
      <dgm:spPr/>
    </dgm:pt>
  </dgm:ptLst>
  <dgm:cxnLst>
    <dgm:cxn modelId="{C0F43CEC-5069-8949-A8C8-B25453C5C2D9}" type="presOf" srcId="{88ACC7F4-B124-EC47-8259-C71A7F280BFA}" destId="{1B69C603-082E-EC46-9E6F-4D7635A452DE}" srcOrd="0"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88ACC7F4-B124-EC47-8259-C71A7F280BFA}" type="doc">
      <dgm:prSet loTypeId="urn:microsoft.com/office/officeart/2005/8/layout/chevron1" loCatId="" qsTypeId="urn:microsoft.com/office/officeart/2005/8/quickstyle/simple2" qsCatId="simple" csTypeId="urn:microsoft.com/office/officeart/2005/8/colors/accent1_2" csCatId="accent1" phldr="1"/>
      <dgm:spPr/>
    </dgm:pt>
    <dgm:pt modelId="{FE89438A-B6E8-4548-92DC-4034B1326F15}">
      <dgm:prSet phldrT="[Texte]" custT="1"/>
      <dgm:spPr>
        <a:solidFill>
          <a:schemeClr val="accent2">
            <a:lumMod val="50000"/>
          </a:schemeClr>
        </a:solidFill>
      </dgm:spPr>
      <dgm:t>
        <a:bodyPr/>
        <a:lstStyle/>
        <a:p>
          <a:r>
            <a:rPr lang="fr-FR" sz="1600" b="0" dirty="0"/>
            <a:t>Evaluations et comparaisons</a:t>
          </a:r>
        </a:p>
      </dgm:t>
    </dgm:pt>
    <dgm:pt modelId="{CFE621E2-E093-194C-BBAC-ABD915501496}" type="parTrans" cxnId="{84601892-61BB-E245-961B-11D64EDB8851}">
      <dgm:prSet/>
      <dgm:spPr/>
      <dgm:t>
        <a:bodyPr/>
        <a:lstStyle/>
        <a:p>
          <a:endParaRPr lang="fr-FR" sz="1200"/>
        </a:p>
      </dgm:t>
    </dgm:pt>
    <dgm:pt modelId="{F755DCE5-5908-3A4D-97F5-F7BCE51CEFA4}" type="sibTrans" cxnId="{84601892-61BB-E245-961B-11D64EDB8851}">
      <dgm:prSet/>
      <dgm:spPr/>
      <dgm:t>
        <a:bodyPr/>
        <a:lstStyle/>
        <a:p>
          <a:endParaRPr lang="fr-FR" sz="1200"/>
        </a:p>
      </dgm:t>
    </dgm:pt>
    <dgm:pt modelId="{5ED52D75-D721-8540-A153-B01B66BFC8DB}">
      <dgm:prSet phldrT="[Texte]" custT="1"/>
      <dgm:spPr>
        <a:solidFill>
          <a:schemeClr val="accent1">
            <a:hueOff val="0"/>
            <a:satOff val="0"/>
            <a:lumOff val="0"/>
            <a:alpha val="50118"/>
          </a:schemeClr>
        </a:solidFill>
      </dgm:spPr>
      <dgm:t>
        <a:bodyPr/>
        <a:lstStyle/>
        <a:p>
          <a:r>
            <a:rPr lang="fr-FR" sz="1200" dirty="0"/>
            <a:t>Courbes d’apprentissage</a:t>
          </a:r>
        </a:p>
      </dgm:t>
    </dgm:pt>
    <dgm:pt modelId="{C54F45E0-0D2B-9142-BA3F-4E1E4A530B04}" type="parTrans" cxnId="{87DA1E9E-E1D5-734C-B035-0029A449A7D5}">
      <dgm:prSet/>
      <dgm:spPr/>
      <dgm:t>
        <a:bodyPr/>
        <a:lstStyle/>
        <a:p>
          <a:endParaRPr lang="fr-FR"/>
        </a:p>
      </dgm:t>
    </dgm:pt>
    <dgm:pt modelId="{5B94FC87-95ED-764D-A1A5-0EB5909AF300}" type="sibTrans" cxnId="{87DA1E9E-E1D5-734C-B035-0029A449A7D5}">
      <dgm:prSet/>
      <dgm:spPr/>
      <dgm:t>
        <a:bodyPr/>
        <a:lstStyle/>
        <a:p>
          <a:endParaRPr lang="fr-FR"/>
        </a:p>
      </dgm:t>
    </dgm:pt>
    <dgm:pt modelId="{1B69C603-082E-EC46-9E6F-4D7635A452DE}" type="pres">
      <dgm:prSet presAssocID="{88ACC7F4-B124-EC47-8259-C71A7F280BFA}" presName="Name0" presStyleCnt="0">
        <dgm:presLayoutVars>
          <dgm:dir/>
          <dgm:animLvl val="lvl"/>
          <dgm:resizeHandles val="exact"/>
        </dgm:presLayoutVars>
      </dgm:prSet>
      <dgm:spPr/>
    </dgm:pt>
    <dgm:pt modelId="{93867EAB-4BE6-D948-B536-713CE8950192}" type="pres">
      <dgm:prSet presAssocID="{5ED52D75-D721-8540-A153-B01B66BFC8DB}" presName="parTxOnly" presStyleLbl="node1" presStyleIdx="0" presStyleCnt="2">
        <dgm:presLayoutVars>
          <dgm:chMax val="0"/>
          <dgm:chPref val="0"/>
          <dgm:bulletEnabled val="1"/>
        </dgm:presLayoutVars>
      </dgm:prSet>
      <dgm:spPr/>
    </dgm:pt>
    <dgm:pt modelId="{3EB36CF0-9F5F-C74A-BE43-F8E1983E43DF}" type="pres">
      <dgm:prSet presAssocID="{5B94FC87-95ED-764D-A1A5-0EB5909AF300}" presName="parTxOnlySpace" presStyleCnt="0"/>
      <dgm:spPr/>
    </dgm:pt>
    <dgm:pt modelId="{4A20305F-A72F-CA4D-9112-823B646F4C3E}" type="pres">
      <dgm:prSet presAssocID="{FE89438A-B6E8-4548-92DC-4034B1326F15}" presName="parTxOnly" presStyleLbl="node1" presStyleIdx="1" presStyleCnt="2" custScaleX="143997" custLinFactNeighborX="4055" custLinFactNeighborY="41215">
        <dgm:presLayoutVars>
          <dgm:chMax val="0"/>
          <dgm:chPref val="0"/>
          <dgm:bulletEnabled val="1"/>
        </dgm:presLayoutVars>
      </dgm:prSet>
      <dgm:spPr/>
    </dgm:pt>
  </dgm:ptLst>
  <dgm:cxnLst>
    <dgm:cxn modelId="{09946C63-1BC5-084F-AC5D-16685F0B986D}" type="presOf" srcId="{FE89438A-B6E8-4548-92DC-4034B1326F15}" destId="{4A20305F-A72F-CA4D-9112-823B646F4C3E}" srcOrd="0" destOrd="0" presId="urn:microsoft.com/office/officeart/2005/8/layout/chevron1"/>
    <dgm:cxn modelId="{ED71A17B-2A7A-8F4F-80B5-33BCBCBAC041}" type="presOf" srcId="{5ED52D75-D721-8540-A153-B01B66BFC8DB}" destId="{93867EAB-4BE6-D948-B536-713CE8950192}" srcOrd="0" destOrd="0" presId="urn:microsoft.com/office/officeart/2005/8/layout/chevron1"/>
    <dgm:cxn modelId="{84601892-61BB-E245-961B-11D64EDB8851}" srcId="{88ACC7F4-B124-EC47-8259-C71A7F280BFA}" destId="{FE89438A-B6E8-4548-92DC-4034B1326F15}" srcOrd="1" destOrd="0" parTransId="{CFE621E2-E093-194C-BBAC-ABD915501496}" sibTransId="{F755DCE5-5908-3A4D-97F5-F7BCE51CEFA4}"/>
    <dgm:cxn modelId="{DC2AA994-9E13-9E49-9AD8-2301AAC467D6}" type="presOf" srcId="{88ACC7F4-B124-EC47-8259-C71A7F280BFA}" destId="{1B69C603-082E-EC46-9E6F-4D7635A452DE}" srcOrd="0" destOrd="0" presId="urn:microsoft.com/office/officeart/2005/8/layout/chevron1"/>
    <dgm:cxn modelId="{87DA1E9E-E1D5-734C-B035-0029A449A7D5}" srcId="{88ACC7F4-B124-EC47-8259-C71A7F280BFA}" destId="{5ED52D75-D721-8540-A153-B01B66BFC8DB}" srcOrd="0" destOrd="0" parTransId="{C54F45E0-0D2B-9142-BA3F-4E1E4A530B04}" sibTransId="{5B94FC87-95ED-764D-A1A5-0EB5909AF300}"/>
    <dgm:cxn modelId="{21BC7C06-E91A-4E42-9283-E9EB23A86046}" type="presParOf" srcId="{1B69C603-082E-EC46-9E6F-4D7635A452DE}" destId="{93867EAB-4BE6-D948-B536-713CE8950192}" srcOrd="0" destOrd="0" presId="urn:microsoft.com/office/officeart/2005/8/layout/chevron1"/>
    <dgm:cxn modelId="{CB49BAD8-067A-5445-B45A-E5170FE6D771}" type="presParOf" srcId="{1B69C603-082E-EC46-9E6F-4D7635A452DE}" destId="{3EB36CF0-9F5F-C74A-BE43-F8E1983E43DF}" srcOrd="1" destOrd="0" presId="urn:microsoft.com/office/officeart/2005/8/layout/chevron1"/>
    <dgm:cxn modelId="{90FF49F2-E422-F84E-8987-982686B1C547}" type="presParOf" srcId="{1B69C603-082E-EC46-9E6F-4D7635A452DE}" destId="{4A20305F-A72F-CA4D-9112-823B646F4C3E}" srcOrd="2"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88ACC7F4-B124-EC47-8259-C71A7F280BFA}" type="doc">
      <dgm:prSet loTypeId="urn:microsoft.com/office/officeart/2005/8/layout/chevron1" loCatId="" qsTypeId="urn:microsoft.com/office/officeart/2005/8/quickstyle/simple2" qsCatId="simple" csTypeId="urn:microsoft.com/office/officeart/2005/8/colors/accent1_2" csCatId="accent1" phldr="1"/>
      <dgm:spPr/>
    </dgm:pt>
    <dgm:pt modelId="{FE89438A-B6E8-4548-92DC-4034B1326F15}">
      <dgm:prSet phldrT="[Texte]" custT="1"/>
      <dgm:spPr>
        <a:solidFill>
          <a:schemeClr val="accent1">
            <a:hueOff val="0"/>
            <a:satOff val="0"/>
            <a:lumOff val="0"/>
            <a:alpha val="50000"/>
          </a:schemeClr>
        </a:solidFill>
      </dgm:spPr>
      <dgm:t>
        <a:bodyPr/>
        <a:lstStyle/>
        <a:p>
          <a:r>
            <a:rPr lang="fr-FR" sz="1400" b="0" dirty="0"/>
            <a:t>Introduction</a:t>
          </a:r>
          <a:endParaRPr lang="fr-FR" sz="2000" b="0" dirty="0"/>
        </a:p>
      </dgm:t>
    </dgm:pt>
    <dgm:pt modelId="{CFE621E2-E093-194C-BBAC-ABD915501496}" type="parTrans" cxnId="{84601892-61BB-E245-961B-11D64EDB8851}">
      <dgm:prSet/>
      <dgm:spPr/>
      <dgm:t>
        <a:bodyPr/>
        <a:lstStyle/>
        <a:p>
          <a:endParaRPr lang="fr-FR" sz="1200"/>
        </a:p>
      </dgm:t>
    </dgm:pt>
    <dgm:pt modelId="{F755DCE5-5908-3A4D-97F5-F7BCE51CEFA4}" type="sibTrans" cxnId="{84601892-61BB-E245-961B-11D64EDB8851}">
      <dgm:prSet/>
      <dgm:spPr/>
      <dgm:t>
        <a:bodyPr/>
        <a:lstStyle/>
        <a:p>
          <a:endParaRPr lang="fr-FR" sz="1200"/>
        </a:p>
      </dgm:t>
    </dgm:pt>
    <dgm:pt modelId="{C439FE79-6FEB-664F-9F97-7C47F8BF8F9B}">
      <dgm:prSet phldrT="[Texte]" custT="1"/>
      <dgm:spPr>
        <a:solidFill>
          <a:schemeClr val="accent1">
            <a:hueOff val="0"/>
            <a:satOff val="0"/>
            <a:lumOff val="0"/>
            <a:alpha val="50000"/>
          </a:schemeClr>
        </a:solidFill>
      </dgm:spPr>
      <dgm:t>
        <a:bodyPr/>
        <a:lstStyle/>
        <a:p>
          <a:r>
            <a:rPr lang="fr-FR" sz="1400" b="0" dirty="0"/>
            <a:t>Matériel et méthodes</a:t>
          </a:r>
          <a:endParaRPr lang="fr-FR" sz="2000" b="0" dirty="0"/>
        </a:p>
      </dgm:t>
    </dgm:pt>
    <dgm:pt modelId="{CB1309C9-A0F7-2E44-B524-BE482CBE6EAE}" type="parTrans" cxnId="{4AE44D58-081D-414E-BD20-12F569FD1C95}">
      <dgm:prSet/>
      <dgm:spPr/>
      <dgm:t>
        <a:bodyPr/>
        <a:lstStyle/>
        <a:p>
          <a:endParaRPr lang="fr-FR" sz="1200"/>
        </a:p>
      </dgm:t>
    </dgm:pt>
    <dgm:pt modelId="{EADB9EC0-6CA9-C240-870D-D5FD3F9446F5}" type="sibTrans" cxnId="{4AE44D58-081D-414E-BD20-12F569FD1C95}">
      <dgm:prSet/>
      <dgm:spPr/>
      <dgm:t>
        <a:bodyPr/>
        <a:lstStyle/>
        <a:p>
          <a:endParaRPr lang="fr-FR" sz="1200"/>
        </a:p>
      </dgm:t>
    </dgm:pt>
    <dgm:pt modelId="{EC49C28F-8B18-4647-831F-20C9B9FBC89A}">
      <dgm:prSet phldrT="[Texte]" custT="1"/>
      <dgm:spPr>
        <a:solidFill>
          <a:schemeClr val="accent2">
            <a:lumMod val="75000"/>
          </a:schemeClr>
        </a:solidFill>
      </dgm:spPr>
      <dgm:t>
        <a:bodyPr/>
        <a:lstStyle/>
        <a:p>
          <a:r>
            <a:rPr lang="fr-FR" sz="2000" b="1" dirty="0"/>
            <a:t>Résultats</a:t>
          </a:r>
        </a:p>
      </dgm:t>
    </dgm:pt>
    <dgm:pt modelId="{055208C4-07EC-704A-9E23-5AC8F414C896}" type="parTrans" cxnId="{ED03ABA6-FCA2-BE4B-AF82-75E0CEE11D73}">
      <dgm:prSet/>
      <dgm:spPr/>
      <dgm:t>
        <a:bodyPr/>
        <a:lstStyle/>
        <a:p>
          <a:endParaRPr lang="fr-FR" sz="1200"/>
        </a:p>
      </dgm:t>
    </dgm:pt>
    <dgm:pt modelId="{13FEC41B-AA61-964F-BAF9-BDF8451548DA}" type="sibTrans" cxnId="{ED03ABA6-FCA2-BE4B-AF82-75E0CEE11D73}">
      <dgm:prSet/>
      <dgm:spPr/>
      <dgm:t>
        <a:bodyPr/>
        <a:lstStyle/>
        <a:p>
          <a:endParaRPr lang="fr-FR" sz="1200"/>
        </a:p>
      </dgm:t>
    </dgm:pt>
    <dgm:pt modelId="{4D73CC93-EE9F-A644-85E7-C9B2F32C1E33}">
      <dgm:prSet custT="1"/>
      <dgm:spPr>
        <a:solidFill>
          <a:schemeClr val="accent1">
            <a:hueOff val="0"/>
            <a:satOff val="0"/>
            <a:lumOff val="0"/>
            <a:alpha val="50000"/>
          </a:schemeClr>
        </a:solidFill>
      </dgm:spPr>
      <dgm:t>
        <a:bodyPr/>
        <a:lstStyle/>
        <a:p>
          <a:r>
            <a:rPr lang="fr-FR" sz="1400" dirty="0"/>
            <a:t>Discussion</a:t>
          </a:r>
        </a:p>
      </dgm:t>
    </dgm:pt>
    <dgm:pt modelId="{3E089FC8-F39D-ED44-8D49-06D2762AF1C3}" type="parTrans" cxnId="{5F2B8A7C-F650-CA41-9DD6-A9172CEA4AEE}">
      <dgm:prSet/>
      <dgm:spPr/>
      <dgm:t>
        <a:bodyPr/>
        <a:lstStyle/>
        <a:p>
          <a:endParaRPr lang="fr-FR" sz="1200"/>
        </a:p>
      </dgm:t>
    </dgm:pt>
    <dgm:pt modelId="{6BEC2F36-083D-414B-AD99-543CBBB8CC81}" type="sibTrans" cxnId="{5F2B8A7C-F650-CA41-9DD6-A9172CEA4AEE}">
      <dgm:prSet/>
      <dgm:spPr/>
      <dgm:t>
        <a:bodyPr/>
        <a:lstStyle/>
        <a:p>
          <a:endParaRPr lang="fr-FR" sz="1200"/>
        </a:p>
      </dgm:t>
    </dgm:pt>
    <dgm:pt modelId="{232638A3-E33F-BA46-BE0B-38859CDCAC69}">
      <dgm:prSet custT="1"/>
      <dgm:spPr>
        <a:solidFill>
          <a:schemeClr val="accent1">
            <a:hueOff val="0"/>
            <a:satOff val="0"/>
            <a:lumOff val="0"/>
            <a:alpha val="50000"/>
          </a:schemeClr>
        </a:solidFill>
      </dgm:spPr>
      <dgm:t>
        <a:bodyPr/>
        <a:lstStyle/>
        <a:p>
          <a:r>
            <a:rPr lang="fr-FR" sz="1400" dirty="0"/>
            <a:t>Conclusion</a:t>
          </a:r>
          <a:endParaRPr lang="fr-FR" sz="1800" dirty="0"/>
        </a:p>
      </dgm:t>
    </dgm:pt>
    <dgm:pt modelId="{2077A188-9DEB-4744-9542-7C2D51954728}" type="parTrans" cxnId="{14B577A2-5CE5-6347-BB07-D022028DF96D}">
      <dgm:prSet/>
      <dgm:spPr/>
      <dgm:t>
        <a:bodyPr/>
        <a:lstStyle/>
        <a:p>
          <a:endParaRPr lang="fr-FR" sz="1200"/>
        </a:p>
      </dgm:t>
    </dgm:pt>
    <dgm:pt modelId="{FC05FA93-FF73-D54C-8882-6AF7E1A0B65C}" type="sibTrans" cxnId="{14B577A2-5CE5-6347-BB07-D022028DF96D}">
      <dgm:prSet/>
      <dgm:spPr/>
      <dgm:t>
        <a:bodyPr/>
        <a:lstStyle/>
        <a:p>
          <a:endParaRPr lang="fr-FR" sz="1200"/>
        </a:p>
      </dgm:t>
    </dgm:pt>
    <dgm:pt modelId="{1B69C603-082E-EC46-9E6F-4D7635A452DE}" type="pres">
      <dgm:prSet presAssocID="{88ACC7F4-B124-EC47-8259-C71A7F280BFA}" presName="Name0" presStyleCnt="0">
        <dgm:presLayoutVars>
          <dgm:dir/>
          <dgm:animLvl val="lvl"/>
          <dgm:resizeHandles val="exact"/>
        </dgm:presLayoutVars>
      </dgm:prSet>
      <dgm:spPr/>
    </dgm:pt>
    <dgm:pt modelId="{4A20305F-A72F-CA4D-9112-823B646F4C3E}" type="pres">
      <dgm:prSet presAssocID="{FE89438A-B6E8-4548-92DC-4034B1326F15}" presName="parTxOnly" presStyleLbl="node1" presStyleIdx="0" presStyleCnt="5">
        <dgm:presLayoutVars>
          <dgm:chMax val="0"/>
          <dgm:chPref val="0"/>
          <dgm:bulletEnabled val="1"/>
        </dgm:presLayoutVars>
      </dgm:prSet>
      <dgm:spPr/>
    </dgm:pt>
    <dgm:pt modelId="{1CF13163-CD39-E546-AE54-0271590C693D}" type="pres">
      <dgm:prSet presAssocID="{F755DCE5-5908-3A4D-97F5-F7BCE51CEFA4}" presName="parTxOnlySpace" presStyleCnt="0"/>
      <dgm:spPr/>
    </dgm:pt>
    <dgm:pt modelId="{811D32A2-EF95-BB43-9483-C7A3EC6F3956}" type="pres">
      <dgm:prSet presAssocID="{C439FE79-6FEB-664F-9F97-7C47F8BF8F9B}" presName="parTxOnly" presStyleLbl="node1" presStyleIdx="1" presStyleCnt="5">
        <dgm:presLayoutVars>
          <dgm:chMax val="0"/>
          <dgm:chPref val="0"/>
          <dgm:bulletEnabled val="1"/>
        </dgm:presLayoutVars>
      </dgm:prSet>
      <dgm:spPr/>
    </dgm:pt>
    <dgm:pt modelId="{66E4052D-21FE-4B4D-A6B8-80AB96E5DF8D}" type="pres">
      <dgm:prSet presAssocID="{EADB9EC0-6CA9-C240-870D-D5FD3F9446F5}" presName="parTxOnlySpace" presStyleCnt="0"/>
      <dgm:spPr/>
    </dgm:pt>
    <dgm:pt modelId="{0958378B-FC89-8E4F-A9A6-A7EA42FB1EE8}" type="pres">
      <dgm:prSet presAssocID="{EC49C28F-8B18-4647-831F-20C9B9FBC89A}" presName="parTxOnly" presStyleLbl="node1" presStyleIdx="2" presStyleCnt="5">
        <dgm:presLayoutVars>
          <dgm:chMax val="0"/>
          <dgm:chPref val="0"/>
          <dgm:bulletEnabled val="1"/>
        </dgm:presLayoutVars>
      </dgm:prSet>
      <dgm:spPr/>
    </dgm:pt>
    <dgm:pt modelId="{57181F9B-4EA4-F141-8DCA-A8CE5F68D0B6}" type="pres">
      <dgm:prSet presAssocID="{13FEC41B-AA61-964F-BAF9-BDF8451548DA}" presName="parTxOnlySpace" presStyleCnt="0"/>
      <dgm:spPr/>
    </dgm:pt>
    <dgm:pt modelId="{092B7EB7-1F57-9948-86AB-41E4A07ED91E}" type="pres">
      <dgm:prSet presAssocID="{4D73CC93-EE9F-A644-85E7-C9B2F32C1E33}" presName="parTxOnly" presStyleLbl="node1" presStyleIdx="3" presStyleCnt="5">
        <dgm:presLayoutVars>
          <dgm:chMax val="0"/>
          <dgm:chPref val="0"/>
          <dgm:bulletEnabled val="1"/>
        </dgm:presLayoutVars>
      </dgm:prSet>
      <dgm:spPr/>
    </dgm:pt>
    <dgm:pt modelId="{D18766E6-7C85-CA4D-965E-05447C0554E1}" type="pres">
      <dgm:prSet presAssocID="{6BEC2F36-083D-414B-AD99-543CBBB8CC81}" presName="parTxOnlySpace" presStyleCnt="0"/>
      <dgm:spPr/>
    </dgm:pt>
    <dgm:pt modelId="{EB3A5D26-96E5-4F45-9929-22162EE71FD1}" type="pres">
      <dgm:prSet presAssocID="{232638A3-E33F-BA46-BE0B-38859CDCAC69}" presName="parTxOnly" presStyleLbl="node1" presStyleIdx="4" presStyleCnt="5">
        <dgm:presLayoutVars>
          <dgm:chMax val="0"/>
          <dgm:chPref val="0"/>
          <dgm:bulletEnabled val="1"/>
        </dgm:presLayoutVars>
      </dgm:prSet>
      <dgm:spPr/>
    </dgm:pt>
  </dgm:ptLst>
  <dgm:cxnLst>
    <dgm:cxn modelId="{C5B2D325-31A1-804C-A241-46C268854308}" type="presOf" srcId="{FE89438A-B6E8-4548-92DC-4034B1326F15}" destId="{4A20305F-A72F-CA4D-9112-823B646F4C3E}" srcOrd="0" destOrd="0" presId="urn:microsoft.com/office/officeart/2005/8/layout/chevron1"/>
    <dgm:cxn modelId="{EAF31F27-7871-4C4D-BBF0-87137ACAAFFE}" type="presOf" srcId="{EC49C28F-8B18-4647-831F-20C9B9FBC89A}" destId="{0958378B-FC89-8E4F-A9A6-A7EA42FB1EE8}" srcOrd="0" destOrd="0" presId="urn:microsoft.com/office/officeart/2005/8/layout/chevron1"/>
    <dgm:cxn modelId="{FF6A4964-1C58-2741-90C7-8BE5B12CC22C}" type="presOf" srcId="{4D73CC93-EE9F-A644-85E7-C9B2F32C1E33}" destId="{092B7EB7-1F57-9948-86AB-41E4A07ED91E}" srcOrd="0" destOrd="0" presId="urn:microsoft.com/office/officeart/2005/8/layout/chevron1"/>
    <dgm:cxn modelId="{8485C251-2135-944A-BD4D-E5B9F25099DA}" type="presOf" srcId="{88ACC7F4-B124-EC47-8259-C71A7F280BFA}" destId="{1B69C603-082E-EC46-9E6F-4D7635A452DE}" srcOrd="0" destOrd="0" presId="urn:microsoft.com/office/officeart/2005/8/layout/chevron1"/>
    <dgm:cxn modelId="{4AE44D58-081D-414E-BD20-12F569FD1C95}" srcId="{88ACC7F4-B124-EC47-8259-C71A7F280BFA}" destId="{C439FE79-6FEB-664F-9F97-7C47F8BF8F9B}" srcOrd="1" destOrd="0" parTransId="{CB1309C9-A0F7-2E44-B524-BE482CBE6EAE}" sibTransId="{EADB9EC0-6CA9-C240-870D-D5FD3F9446F5}"/>
    <dgm:cxn modelId="{C9069779-302E-E944-8345-64B98DCD80E4}" type="presOf" srcId="{C439FE79-6FEB-664F-9F97-7C47F8BF8F9B}" destId="{811D32A2-EF95-BB43-9483-C7A3EC6F3956}" srcOrd="0" destOrd="0" presId="urn:microsoft.com/office/officeart/2005/8/layout/chevron1"/>
    <dgm:cxn modelId="{5F2B8A7C-F650-CA41-9DD6-A9172CEA4AEE}" srcId="{88ACC7F4-B124-EC47-8259-C71A7F280BFA}" destId="{4D73CC93-EE9F-A644-85E7-C9B2F32C1E33}" srcOrd="3" destOrd="0" parTransId="{3E089FC8-F39D-ED44-8D49-06D2762AF1C3}" sibTransId="{6BEC2F36-083D-414B-AD99-543CBBB8CC81}"/>
    <dgm:cxn modelId="{84601892-61BB-E245-961B-11D64EDB8851}" srcId="{88ACC7F4-B124-EC47-8259-C71A7F280BFA}" destId="{FE89438A-B6E8-4548-92DC-4034B1326F15}" srcOrd="0" destOrd="0" parTransId="{CFE621E2-E093-194C-BBAC-ABD915501496}" sibTransId="{F755DCE5-5908-3A4D-97F5-F7BCE51CEFA4}"/>
    <dgm:cxn modelId="{14B577A2-5CE5-6347-BB07-D022028DF96D}" srcId="{88ACC7F4-B124-EC47-8259-C71A7F280BFA}" destId="{232638A3-E33F-BA46-BE0B-38859CDCAC69}" srcOrd="4" destOrd="0" parTransId="{2077A188-9DEB-4744-9542-7C2D51954728}" sibTransId="{FC05FA93-FF73-D54C-8882-6AF7E1A0B65C}"/>
    <dgm:cxn modelId="{ED03ABA6-FCA2-BE4B-AF82-75E0CEE11D73}" srcId="{88ACC7F4-B124-EC47-8259-C71A7F280BFA}" destId="{EC49C28F-8B18-4647-831F-20C9B9FBC89A}" srcOrd="2" destOrd="0" parTransId="{055208C4-07EC-704A-9E23-5AC8F414C896}" sibTransId="{13FEC41B-AA61-964F-BAF9-BDF8451548DA}"/>
    <dgm:cxn modelId="{DF77AAC6-8CB7-9549-B56E-D2C48E7FA8A5}" type="presOf" srcId="{232638A3-E33F-BA46-BE0B-38859CDCAC69}" destId="{EB3A5D26-96E5-4F45-9929-22162EE71FD1}" srcOrd="0" destOrd="0" presId="urn:microsoft.com/office/officeart/2005/8/layout/chevron1"/>
    <dgm:cxn modelId="{F144C124-6A68-4044-B0D9-A5EF89D0928F}" type="presParOf" srcId="{1B69C603-082E-EC46-9E6F-4D7635A452DE}" destId="{4A20305F-A72F-CA4D-9112-823B646F4C3E}" srcOrd="0" destOrd="0" presId="urn:microsoft.com/office/officeart/2005/8/layout/chevron1"/>
    <dgm:cxn modelId="{BE61CACB-372F-574E-800C-4DB08CC4CF57}" type="presParOf" srcId="{1B69C603-082E-EC46-9E6F-4D7635A452DE}" destId="{1CF13163-CD39-E546-AE54-0271590C693D}" srcOrd="1" destOrd="0" presId="urn:microsoft.com/office/officeart/2005/8/layout/chevron1"/>
    <dgm:cxn modelId="{BF90A937-3995-E045-978C-344BF77EFD73}" type="presParOf" srcId="{1B69C603-082E-EC46-9E6F-4D7635A452DE}" destId="{811D32A2-EF95-BB43-9483-C7A3EC6F3956}" srcOrd="2" destOrd="0" presId="urn:microsoft.com/office/officeart/2005/8/layout/chevron1"/>
    <dgm:cxn modelId="{7EC1DC9F-F5A7-B94F-AB05-59880928262F}" type="presParOf" srcId="{1B69C603-082E-EC46-9E6F-4D7635A452DE}" destId="{66E4052D-21FE-4B4D-A6B8-80AB96E5DF8D}" srcOrd="3" destOrd="0" presId="urn:microsoft.com/office/officeart/2005/8/layout/chevron1"/>
    <dgm:cxn modelId="{7AA28AF1-F6D4-9549-93E6-A71060D35A98}" type="presParOf" srcId="{1B69C603-082E-EC46-9E6F-4D7635A452DE}" destId="{0958378B-FC89-8E4F-A9A6-A7EA42FB1EE8}" srcOrd="4" destOrd="0" presId="urn:microsoft.com/office/officeart/2005/8/layout/chevron1"/>
    <dgm:cxn modelId="{EBF388B5-EF81-9B40-8842-CB460C5EC0EE}" type="presParOf" srcId="{1B69C603-082E-EC46-9E6F-4D7635A452DE}" destId="{57181F9B-4EA4-F141-8DCA-A8CE5F68D0B6}" srcOrd="5" destOrd="0" presId="urn:microsoft.com/office/officeart/2005/8/layout/chevron1"/>
    <dgm:cxn modelId="{D7626BBD-CE93-4F4B-A77C-E6648C43FB9C}" type="presParOf" srcId="{1B69C603-082E-EC46-9E6F-4D7635A452DE}" destId="{092B7EB7-1F57-9948-86AB-41E4A07ED91E}" srcOrd="6" destOrd="0" presId="urn:microsoft.com/office/officeart/2005/8/layout/chevron1"/>
    <dgm:cxn modelId="{F38C3987-CC00-3C41-9918-7B512ECF7A1B}" type="presParOf" srcId="{1B69C603-082E-EC46-9E6F-4D7635A452DE}" destId="{D18766E6-7C85-CA4D-965E-05447C0554E1}" srcOrd="7" destOrd="0" presId="urn:microsoft.com/office/officeart/2005/8/layout/chevron1"/>
    <dgm:cxn modelId="{3C445857-DAF9-5A4B-9EAA-DC709FA4A465}" type="presParOf" srcId="{1B69C603-082E-EC46-9E6F-4D7635A452DE}" destId="{EB3A5D26-96E5-4F45-9929-22162EE71FD1}"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88ACC7F4-B124-EC47-8259-C71A7F280BFA}" type="doc">
      <dgm:prSet loTypeId="urn:microsoft.com/office/officeart/2005/8/layout/chevron1" loCatId="" qsTypeId="urn:microsoft.com/office/officeart/2005/8/quickstyle/simple2" qsCatId="simple" csTypeId="urn:microsoft.com/office/officeart/2005/8/colors/accent1_2" csCatId="accent1" phldr="1"/>
      <dgm:spPr/>
    </dgm:pt>
    <dgm:pt modelId="{1B69C603-082E-EC46-9E6F-4D7635A452DE}" type="pres">
      <dgm:prSet presAssocID="{88ACC7F4-B124-EC47-8259-C71A7F280BFA}" presName="Name0" presStyleCnt="0">
        <dgm:presLayoutVars>
          <dgm:dir/>
          <dgm:animLvl val="lvl"/>
          <dgm:resizeHandles val="exact"/>
        </dgm:presLayoutVars>
      </dgm:prSet>
      <dgm:spPr/>
    </dgm:pt>
  </dgm:ptLst>
  <dgm:cxnLst>
    <dgm:cxn modelId="{C0F43CEC-5069-8949-A8C8-B25453C5C2D9}" type="presOf" srcId="{88ACC7F4-B124-EC47-8259-C71A7F280BFA}" destId="{1B69C603-082E-EC46-9E6F-4D7635A452DE}" srcOrd="0"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88ACC7F4-B124-EC47-8259-C71A7F280BFA}" type="doc">
      <dgm:prSet loTypeId="urn:microsoft.com/office/officeart/2005/8/layout/chevron1" loCatId="" qsTypeId="urn:microsoft.com/office/officeart/2005/8/quickstyle/simple2" qsCatId="simple" csTypeId="urn:microsoft.com/office/officeart/2005/8/colors/accent1_2" csCatId="accent1" phldr="1"/>
      <dgm:spPr/>
    </dgm:pt>
    <dgm:pt modelId="{FE89438A-B6E8-4548-92DC-4034B1326F15}">
      <dgm:prSet phldrT="[Texte]" custT="1"/>
      <dgm:spPr>
        <a:solidFill>
          <a:schemeClr val="accent2">
            <a:lumMod val="50000"/>
          </a:schemeClr>
        </a:solidFill>
      </dgm:spPr>
      <dgm:t>
        <a:bodyPr/>
        <a:lstStyle/>
        <a:p>
          <a:r>
            <a:rPr lang="fr-FR" sz="1600" b="0" dirty="0"/>
            <a:t>Evaluations et comparaisons</a:t>
          </a:r>
        </a:p>
      </dgm:t>
    </dgm:pt>
    <dgm:pt modelId="{CFE621E2-E093-194C-BBAC-ABD915501496}" type="parTrans" cxnId="{84601892-61BB-E245-961B-11D64EDB8851}">
      <dgm:prSet/>
      <dgm:spPr/>
      <dgm:t>
        <a:bodyPr/>
        <a:lstStyle/>
        <a:p>
          <a:endParaRPr lang="fr-FR" sz="1200"/>
        </a:p>
      </dgm:t>
    </dgm:pt>
    <dgm:pt modelId="{F755DCE5-5908-3A4D-97F5-F7BCE51CEFA4}" type="sibTrans" cxnId="{84601892-61BB-E245-961B-11D64EDB8851}">
      <dgm:prSet/>
      <dgm:spPr/>
      <dgm:t>
        <a:bodyPr/>
        <a:lstStyle/>
        <a:p>
          <a:endParaRPr lang="fr-FR" sz="1200"/>
        </a:p>
      </dgm:t>
    </dgm:pt>
    <dgm:pt modelId="{5ED52D75-D721-8540-A153-B01B66BFC8DB}">
      <dgm:prSet phldrT="[Texte]" custT="1"/>
      <dgm:spPr>
        <a:solidFill>
          <a:schemeClr val="accent1">
            <a:hueOff val="0"/>
            <a:satOff val="0"/>
            <a:lumOff val="0"/>
            <a:alpha val="50118"/>
          </a:schemeClr>
        </a:solidFill>
      </dgm:spPr>
      <dgm:t>
        <a:bodyPr/>
        <a:lstStyle/>
        <a:p>
          <a:r>
            <a:rPr lang="fr-FR" sz="1200" dirty="0"/>
            <a:t>Courbes d’apprentissage</a:t>
          </a:r>
        </a:p>
      </dgm:t>
    </dgm:pt>
    <dgm:pt modelId="{C54F45E0-0D2B-9142-BA3F-4E1E4A530B04}" type="parTrans" cxnId="{87DA1E9E-E1D5-734C-B035-0029A449A7D5}">
      <dgm:prSet/>
      <dgm:spPr/>
      <dgm:t>
        <a:bodyPr/>
        <a:lstStyle/>
        <a:p>
          <a:endParaRPr lang="fr-FR"/>
        </a:p>
      </dgm:t>
    </dgm:pt>
    <dgm:pt modelId="{5B94FC87-95ED-764D-A1A5-0EB5909AF300}" type="sibTrans" cxnId="{87DA1E9E-E1D5-734C-B035-0029A449A7D5}">
      <dgm:prSet/>
      <dgm:spPr/>
      <dgm:t>
        <a:bodyPr/>
        <a:lstStyle/>
        <a:p>
          <a:endParaRPr lang="fr-FR"/>
        </a:p>
      </dgm:t>
    </dgm:pt>
    <dgm:pt modelId="{1B69C603-082E-EC46-9E6F-4D7635A452DE}" type="pres">
      <dgm:prSet presAssocID="{88ACC7F4-B124-EC47-8259-C71A7F280BFA}" presName="Name0" presStyleCnt="0">
        <dgm:presLayoutVars>
          <dgm:dir/>
          <dgm:animLvl val="lvl"/>
          <dgm:resizeHandles val="exact"/>
        </dgm:presLayoutVars>
      </dgm:prSet>
      <dgm:spPr/>
    </dgm:pt>
    <dgm:pt modelId="{93867EAB-4BE6-D948-B536-713CE8950192}" type="pres">
      <dgm:prSet presAssocID="{5ED52D75-D721-8540-A153-B01B66BFC8DB}" presName="parTxOnly" presStyleLbl="node1" presStyleIdx="0" presStyleCnt="2">
        <dgm:presLayoutVars>
          <dgm:chMax val="0"/>
          <dgm:chPref val="0"/>
          <dgm:bulletEnabled val="1"/>
        </dgm:presLayoutVars>
      </dgm:prSet>
      <dgm:spPr/>
    </dgm:pt>
    <dgm:pt modelId="{3EB36CF0-9F5F-C74A-BE43-F8E1983E43DF}" type="pres">
      <dgm:prSet presAssocID="{5B94FC87-95ED-764D-A1A5-0EB5909AF300}" presName="parTxOnlySpace" presStyleCnt="0"/>
      <dgm:spPr/>
    </dgm:pt>
    <dgm:pt modelId="{4A20305F-A72F-CA4D-9112-823B646F4C3E}" type="pres">
      <dgm:prSet presAssocID="{FE89438A-B6E8-4548-92DC-4034B1326F15}" presName="parTxOnly" presStyleLbl="node1" presStyleIdx="1" presStyleCnt="2" custScaleX="143997" custLinFactNeighborX="4055" custLinFactNeighborY="41215">
        <dgm:presLayoutVars>
          <dgm:chMax val="0"/>
          <dgm:chPref val="0"/>
          <dgm:bulletEnabled val="1"/>
        </dgm:presLayoutVars>
      </dgm:prSet>
      <dgm:spPr/>
    </dgm:pt>
  </dgm:ptLst>
  <dgm:cxnLst>
    <dgm:cxn modelId="{09946C63-1BC5-084F-AC5D-16685F0B986D}" type="presOf" srcId="{FE89438A-B6E8-4548-92DC-4034B1326F15}" destId="{4A20305F-A72F-CA4D-9112-823B646F4C3E}" srcOrd="0" destOrd="0" presId="urn:microsoft.com/office/officeart/2005/8/layout/chevron1"/>
    <dgm:cxn modelId="{ED71A17B-2A7A-8F4F-80B5-33BCBCBAC041}" type="presOf" srcId="{5ED52D75-D721-8540-A153-B01B66BFC8DB}" destId="{93867EAB-4BE6-D948-B536-713CE8950192}" srcOrd="0" destOrd="0" presId="urn:microsoft.com/office/officeart/2005/8/layout/chevron1"/>
    <dgm:cxn modelId="{84601892-61BB-E245-961B-11D64EDB8851}" srcId="{88ACC7F4-B124-EC47-8259-C71A7F280BFA}" destId="{FE89438A-B6E8-4548-92DC-4034B1326F15}" srcOrd="1" destOrd="0" parTransId="{CFE621E2-E093-194C-BBAC-ABD915501496}" sibTransId="{F755DCE5-5908-3A4D-97F5-F7BCE51CEFA4}"/>
    <dgm:cxn modelId="{DC2AA994-9E13-9E49-9AD8-2301AAC467D6}" type="presOf" srcId="{88ACC7F4-B124-EC47-8259-C71A7F280BFA}" destId="{1B69C603-082E-EC46-9E6F-4D7635A452DE}" srcOrd="0" destOrd="0" presId="urn:microsoft.com/office/officeart/2005/8/layout/chevron1"/>
    <dgm:cxn modelId="{87DA1E9E-E1D5-734C-B035-0029A449A7D5}" srcId="{88ACC7F4-B124-EC47-8259-C71A7F280BFA}" destId="{5ED52D75-D721-8540-A153-B01B66BFC8DB}" srcOrd="0" destOrd="0" parTransId="{C54F45E0-0D2B-9142-BA3F-4E1E4A530B04}" sibTransId="{5B94FC87-95ED-764D-A1A5-0EB5909AF300}"/>
    <dgm:cxn modelId="{21BC7C06-E91A-4E42-9283-E9EB23A86046}" type="presParOf" srcId="{1B69C603-082E-EC46-9E6F-4D7635A452DE}" destId="{93867EAB-4BE6-D948-B536-713CE8950192}" srcOrd="0" destOrd="0" presId="urn:microsoft.com/office/officeart/2005/8/layout/chevron1"/>
    <dgm:cxn modelId="{CB49BAD8-067A-5445-B45A-E5170FE6D771}" type="presParOf" srcId="{1B69C603-082E-EC46-9E6F-4D7635A452DE}" destId="{3EB36CF0-9F5F-C74A-BE43-F8E1983E43DF}" srcOrd="1" destOrd="0" presId="urn:microsoft.com/office/officeart/2005/8/layout/chevron1"/>
    <dgm:cxn modelId="{90FF49F2-E422-F84E-8987-982686B1C547}" type="presParOf" srcId="{1B69C603-082E-EC46-9E6F-4D7635A452DE}" destId="{4A20305F-A72F-CA4D-9112-823B646F4C3E}" srcOrd="2"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88ACC7F4-B124-EC47-8259-C71A7F280BFA}" type="doc">
      <dgm:prSet loTypeId="urn:microsoft.com/office/officeart/2005/8/layout/chevron1" loCatId="" qsTypeId="urn:microsoft.com/office/officeart/2005/8/quickstyle/simple2" qsCatId="simple" csTypeId="urn:microsoft.com/office/officeart/2005/8/colors/accent1_2" csCatId="accent1" phldr="1"/>
      <dgm:spPr/>
    </dgm:pt>
    <dgm:pt modelId="{FE89438A-B6E8-4548-92DC-4034B1326F15}">
      <dgm:prSet phldrT="[Texte]" custT="1"/>
      <dgm:spPr>
        <a:solidFill>
          <a:schemeClr val="accent1">
            <a:hueOff val="0"/>
            <a:satOff val="0"/>
            <a:lumOff val="0"/>
            <a:alpha val="50000"/>
          </a:schemeClr>
        </a:solidFill>
      </dgm:spPr>
      <dgm:t>
        <a:bodyPr/>
        <a:lstStyle/>
        <a:p>
          <a:r>
            <a:rPr lang="fr-FR" sz="1400" b="0" dirty="0"/>
            <a:t>Introduction</a:t>
          </a:r>
          <a:endParaRPr lang="fr-FR" sz="2000" b="0" dirty="0"/>
        </a:p>
      </dgm:t>
    </dgm:pt>
    <dgm:pt modelId="{CFE621E2-E093-194C-BBAC-ABD915501496}" type="parTrans" cxnId="{84601892-61BB-E245-961B-11D64EDB8851}">
      <dgm:prSet/>
      <dgm:spPr/>
      <dgm:t>
        <a:bodyPr/>
        <a:lstStyle/>
        <a:p>
          <a:endParaRPr lang="fr-FR" sz="1200"/>
        </a:p>
      </dgm:t>
    </dgm:pt>
    <dgm:pt modelId="{F755DCE5-5908-3A4D-97F5-F7BCE51CEFA4}" type="sibTrans" cxnId="{84601892-61BB-E245-961B-11D64EDB8851}">
      <dgm:prSet/>
      <dgm:spPr/>
      <dgm:t>
        <a:bodyPr/>
        <a:lstStyle/>
        <a:p>
          <a:endParaRPr lang="fr-FR" sz="1200"/>
        </a:p>
      </dgm:t>
    </dgm:pt>
    <dgm:pt modelId="{C439FE79-6FEB-664F-9F97-7C47F8BF8F9B}">
      <dgm:prSet phldrT="[Texte]" custT="1"/>
      <dgm:spPr>
        <a:solidFill>
          <a:schemeClr val="accent1">
            <a:hueOff val="0"/>
            <a:satOff val="0"/>
            <a:lumOff val="0"/>
            <a:alpha val="50000"/>
          </a:schemeClr>
        </a:solidFill>
      </dgm:spPr>
      <dgm:t>
        <a:bodyPr/>
        <a:lstStyle/>
        <a:p>
          <a:r>
            <a:rPr lang="fr-FR" sz="1400" b="0" dirty="0"/>
            <a:t>Matériel et méthodes</a:t>
          </a:r>
          <a:endParaRPr lang="fr-FR" sz="2000" b="0" dirty="0"/>
        </a:p>
      </dgm:t>
    </dgm:pt>
    <dgm:pt modelId="{CB1309C9-A0F7-2E44-B524-BE482CBE6EAE}" type="parTrans" cxnId="{4AE44D58-081D-414E-BD20-12F569FD1C95}">
      <dgm:prSet/>
      <dgm:spPr/>
      <dgm:t>
        <a:bodyPr/>
        <a:lstStyle/>
        <a:p>
          <a:endParaRPr lang="fr-FR" sz="1200"/>
        </a:p>
      </dgm:t>
    </dgm:pt>
    <dgm:pt modelId="{EADB9EC0-6CA9-C240-870D-D5FD3F9446F5}" type="sibTrans" cxnId="{4AE44D58-081D-414E-BD20-12F569FD1C95}">
      <dgm:prSet/>
      <dgm:spPr/>
      <dgm:t>
        <a:bodyPr/>
        <a:lstStyle/>
        <a:p>
          <a:endParaRPr lang="fr-FR" sz="1200"/>
        </a:p>
      </dgm:t>
    </dgm:pt>
    <dgm:pt modelId="{EC49C28F-8B18-4647-831F-20C9B9FBC89A}">
      <dgm:prSet phldrT="[Texte]" custT="1"/>
      <dgm:spPr>
        <a:solidFill>
          <a:schemeClr val="accent1">
            <a:hueOff val="0"/>
            <a:satOff val="0"/>
            <a:lumOff val="0"/>
            <a:alpha val="50000"/>
          </a:schemeClr>
        </a:solidFill>
      </dgm:spPr>
      <dgm:t>
        <a:bodyPr/>
        <a:lstStyle/>
        <a:p>
          <a:r>
            <a:rPr lang="fr-FR" sz="1400" b="0" dirty="0"/>
            <a:t>Résultats</a:t>
          </a:r>
        </a:p>
      </dgm:t>
    </dgm:pt>
    <dgm:pt modelId="{055208C4-07EC-704A-9E23-5AC8F414C896}" type="parTrans" cxnId="{ED03ABA6-FCA2-BE4B-AF82-75E0CEE11D73}">
      <dgm:prSet/>
      <dgm:spPr/>
      <dgm:t>
        <a:bodyPr/>
        <a:lstStyle/>
        <a:p>
          <a:endParaRPr lang="fr-FR" sz="1200"/>
        </a:p>
      </dgm:t>
    </dgm:pt>
    <dgm:pt modelId="{13FEC41B-AA61-964F-BAF9-BDF8451548DA}" type="sibTrans" cxnId="{ED03ABA6-FCA2-BE4B-AF82-75E0CEE11D73}">
      <dgm:prSet/>
      <dgm:spPr/>
      <dgm:t>
        <a:bodyPr/>
        <a:lstStyle/>
        <a:p>
          <a:endParaRPr lang="fr-FR" sz="1200"/>
        </a:p>
      </dgm:t>
    </dgm:pt>
    <dgm:pt modelId="{4D73CC93-EE9F-A644-85E7-C9B2F32C1E33}">
      <dgm:prSet custT="1"/>
      <dgm:spPr>
        <a:solidFill>
          <a:schemeClr val="accent2">
            <a:lumMod val="75000"/>
          </a:schemeClr>
        </a:solidFill>
      </dgm:spPr>
      <dgm:t>
        <a:bodyPr/>
        <a:lstStyle/>
        <a:p>
          <a:r>
            <a:rPr lang="fr-FR" sz="2000" b="1" dirty="0"/>
            <a:t>Discussion</a:t>
          </a:r>
        </a:p>
      </dgm:t>
    </dgm:pt>
    <dgm:pt modelId="{3E089FC8-F39D-ED44-8D49-06D2762AF1C3}" type="parTrans" cxnId="{5F2B8A7C-F650-CA41-9DD6-A9172CEA4AEE}">
      <dgm:prSet/>
      <dgm:spPr/>
      <dgm:t>
        <a:bodyPr/>
        <a:lstStyle/>
        <a:p>
          <a:endParaRPr lang="fr-FR" sz="1200"/>
        </a:p>
      </dgm:t>
    </dgm:pt>
    <dgm:pt modelId="{6BEC2F36-083D-414B-AD99-543CBBB8CC81}" type="sibTrans" cxnId="{5F2B8A7C-F650-CA41-9DD6-A9172CEA4AEE}">
      <dgm:prSet/>
      <dgm:spPr/>
      <dgm:t>
        <a:bodyPr/>
        <a:lstStyle/>
        <a:p>
          <a:endParaRPr lang="fr-FR" sz="1200"/>
        </a:p>
      </dgm:t>
    </dgm:pt>
    <dgm:pt modelId="{232638A3-E33F-BA46-BE0B-38859CDCAC69}">
      <dgm:prSet custT="1"/>
      <dgm:spPr>
        <a:solidFill>
          <a:schemeClr val="accent1">
            <a:hueOff val="0"/>
            <a:satOff val="0"/>
            <a:lumOff val="0"/>
            <a:alpha val="50000"/>
          </a:schemeClr>
        </a:solidFill>
      </dgm:spPr>
      <dgm:t>
        <a:bodyPr/>
        <a:lstStyle/>
        <a:p>
          <a:r>
            <a:rPr lang="fr-FR" sz="1400" dirty="0"/>
            <a:t>Conclusion</a:t>
          </a:r>
          <a:endParaRPr lang="fr-FR" sz="1800" dirty="0"/>
        </a:p>
      </dgm:t>
    </dgm:pt>
    <dgm:pt modelId="{2077A188-9DEB-4744-9542-7C2D51954728}" type="parTrans" cxnId="{14B577A2-5CE5-6347-BB07-D022028DF96D}">
      <dgm:prSet/>
      <dgm:spPr/>
      <dgm:t>
        <a:bodyPr/>
        <a:lstStyle/>
        <a:p>
          <a:endParaRPr lang="fr-FR" sz="1200"/>
        </a:p>
      </dgm:t>
    </dgm:pt>
    <dgm:pt modelId="{FC05FA93-FF73-D54C-8882-6AF7E1A0B65C}" type="sibTrans" cxnId="{14B577A2-5CE5-6347-BB07-D022028DF96D}">
      <dgm:prSet/>
      <dgm:spPr/>
      <dgm:t>
        <a:bodyPr/>
        <a:lstStyle/>
        <a:p>
          <a:endParaRPr lang="fr-FR" sz="1200"/>
        </a:p>
      </dgm:t>
    </dgm:pt>
    <dgm:pt modelId="{1B69C603-082E-EC46-9E6F-4D7635A452DE}" type="pres">
      <dgm:prSet presAssocID="{88ACC7F4-B124-EC47-8259-C71A7F280BFA}" presName="Name0" presStyleCnt="0">
        <dgm:presLayoutVars>
          <dgm:dir/>
          <dgm:animLvl val="lvl"/>
          <dgm:resizeHandles val="exact"/>
        </dgm:presLayoutVars>
      </dgm:prSet>
      <dgm:spPr/>
    </dgm:pt>
    <dgm:pt modelId="{4A20305F-A72F-CA4D-9112-823B646F4C3E}" type="pres">
      <dgm:prSet presAssocID="{FE89438A-B6E8-4548-92DC-4034B1326F15}" presName="parTxOnly" presStyleLbl="node1" presStyleIdx="0" presStyleCnt="5">
        <dgm:presLayoutVars>
          <dgm:chMax val="0"/>
          <dgm:chPref val="0"/>
          <dgm:bulletEnabled val="1"/>
        </dgm:presLayoutVars>
      </dgm:prSet>
      <dgm:spPr/>
    </dgm:pt>
    <dgm:pt modelId="{1CF13163-CD39-E546-AE54-0271590C693D}" type="pres">
      <dgm:prSet presAssocID="{F755DCE5-5908-3A4D-97F5-F7BCE51CEFA4}" presName="parTxOnlySpace" presStyleCnt="0"/>
      <dgm:spPr/>
    </dgm:pt>
    <dgm:pt modelId="{811D32A2-EF95-BB43-9483-C7A3EC6F3956}" type="pres">
      <dgm:prSet presAssocID="{C439FE79-6FEB-664F-9F97-7C47F8BF8F9B}" presName="parTxOnly" presStyleLbl="node1" presStyleIdx="1" presStyleCnt="5">
        <dgm:presLayoutVars>
          <dgm:chMax val="0"/>
          <dgm:chPref val="0"/>
          <dgm:bulletEnabled val="1"/>
        </dgm:presLayoutVars>
      </dgm:prSet>
      <dgm:spPr/>
    </dgm:pt>
    <dgm:pt modelId="{66E4052D-21FE-4B4D-A6B8-80AB96E5DF8D}" type="pres">
      <dgm:prSet presAssocID="{EADB9EC0-6CA9-C240-870D-D5FD3F9446F5}" presName="parTxOnlySpace" presStyleCnt="0"/>
      <dgm:spPr/>
    </dgm:pt>
    <dgm:pt modelId="{0958378B-FC89-8E4F-A9A6-A7EA42FB1EE8}" type="pres">
      <dgm:prSet presAssocID="{EC49C28F-8B18-4647-831F-20C9B9FBC89A}" presName="parTxOnly" presStyleLbl="node1" presStyleIdx="2" presStyleCnt="5">
        <dgm:presLayoutVars>
          <dgm:chMax val="0"/>
          <dgm:chPref val="0"/>
          <dgm:bulletEnabled val="1"/>
        </dgm:presLayoutVars>
      </dgm:prSet>
      <dgm:spPr/>
    </dgm:pt>
    <dgm:pt modelId="{57181F9B-4EA4-F141-8DCA-A8CE5F68D0B6}" type="pres">
      <dgm:prSet presAssocID="{13FEC41B-AA61-964F-BAF9-BDF8451548DA}" presName="parTxOnlySpace" presStyleCnt="0"/>
      <dgm:spPr/>
    </dgm:pt>
    <dgm:pt modelId="{092B7EB7-1F57-9948-86AB-41E4A07ED91E}" type="pres">
      <dgm:prSet presAssocID="{4D73CC93-EE9F-A644-85E7-C9B2F32C1E33}" presName="parTxOnly" presStyleLbl="node1" presStyleIdx="3" presStyleCnt="5">
        <dgm:presLayoutVars>
          <dgm:chMax val="0"/>
          <dgm:chPref val="0"/>
          <dgm:bulletEnabled val="1"/>
        </dgm:presLayoutVars>
      </dgm:prSet>
      <dgm:spPr/>
    </dgm:pt>
    <dgm:pt modelId="{D18766E6-7C85-CA4D-965E-05447C0554E1}" type="pres">
      <dgm:prSet presAssocID="{6BEC2F36-083D-414B-AD99-543CBBB8CC81}" presName="parTxOnlySpace" presStyleCnt="0"/>
      <dgm:spPr/>
    </dgm:pt>
    <dgm:pt modelId="{EB3A5D26-96E5-4F45-9929-22162EE71FD1}" type="pres">
      <dgm:prSet presAssocID="{232638A3-E33F-BA46-BE0B-38859CDCAC69}" presName="parTxOnly" presStyleLbl="node1" presStyleIdx="4" presStyleCnt="5">
        <dgm:presLayoutVars>
          <dgm:chMax val="0"/>
          <dgm:chPref val="0"/>
          <dgm:bulletEnabled val="1"/>
        </dgm:presLayoutVars>
      </dgm:prSet>
      <dgm:spPr/>
    </dgm:pt>
  </dgm:ptLst>
  <dgm:cxnLst>
    <dgm:cxn modelId="{A03E7928-9C5B-FD4A-BA25-E90AFDF92EF3}" type="presOf" srcId="{FE89438A-B6E8-4548-92DC-4034B1326F15}" destId="{4A20305F-A72F-CA4D-9112-823B646F4C3E}" srcOrd="0" destOrd="0" presId="urn:microsoft.com/office/officeart/2005/8/layout/chevron1"/>
    <dgm:cxn modelId="{B19AE94B-696F-C14E-921F-E38E947766B4}" type="presOf" srcId="{C439FE79-6FEB-664F-9F97-7C47F8BF8F9B}" destId="{811D32A2-EF95-BB43-9483-C7A3EC6F3956}" srcOrd="0" destOrd="0" presId="urn:microsoft.com/office/officeart/2005/8/layout/chevron1"/>
    <dgm:cxn modelId="{39EBDC73-5B10-0B4A-AD6E-24F4E770BEFB}" type="presOf" srcId="{88ACC7F4-B124-EC47-8259-C71A7F280BFA}" destId="{1B69C603-082E-EC46-9E6F-4D7635A452DE}" srcOrd="0" destOrd="0" presId="urn:microsoft.com/office/officeart/2005/8/layout/chevron1"/>
    <dgm:cxn modelId="{4AE44D58-081D-414E-BD20-12F569FD1C95}" srcId="{88ACC7F4-B124-EC47-8259-C71A7F280BFA}" destId="{C439FE79-6FEB-664F-9F97-7C47F8BF8F9B}" srcOrd="1" destOrd="0" parTransId="{CB1309C9-A0F7-2E44-B524-BE482CBE6EAE}" sibTransId="{EADB9EC0-6CA9-C240-870D-D5FD3F9446F5}"/>
    <dgm:cxn modelId="{C4438C58-D392-2044-AFFD-4577BB485251}" type="presOf" srcId="{EC49C28F-8B18-4647-831F-20C9B9FBC89A}" destId="{0958378B-FC89-8E4F-A9A6-A7EA42FB1EE8}" srcOrd="0" destOrd="0" presId="urn:microsoft.com/office/officeart/2005/8/layout/chevron1"/>
    <dgm:cxn modelId="{5F2B8A7C-F650-CA41-9DD6-A9172CEA4AEE}" srcId="{88ACC7F4-B124-EC47-8259-C71A7F280BFA}" destId="{4D73CC93-EE9F-A644-85E7-C9B2F32C1E33}" srcOrd="3" destOrd="0" parTransId="{3E089FC8-F39D-ED44-8D49-06D2762AF1C3}" sibTransId="{6BEC2F36-083D-414B-AD99-543CBBB8CC81}"/>
    <dgm:cxn modelId="{3B577986-4EDA-5A4F-ADC1-421CF1FBC0A4}" type="presOf" srcId="{4D73CC93-EE9F-A644-85E7-C9B2F32C1E33}" destId="{092B7EB7-1F57-9948-86AB-41E4A07ED91E}" srcOrd="0" destOrd="0" presId="urn:microsoft.com/office/officeart/2005/8/layout/chevron1"/>
    <dgm:cxn modelId="{84601892-61BB-E245-961B-11D64EDB8851}" srcId="{88ACC7F4-B124-EC47-8259-C71A7F280BFA}" destId="{FE89438A-B6E8-4548-92DC-4034B1326F15}" srcOrd="0" destOrd="0" parTransId="{CFE621E2-E093-194C-BBAC-ABD915501496}" sibTransId="{F755DCE5-5908-3A4D-97F5-F7BCE51CEFA4}"/>
    <dgm:cxn modelId="{D4C8599F-56DF-F040-A3FA-75A7F428F7BD}" type="presOf" srcId="{232638A3-E33F-BA46-BE0B-38859CDCAC69}" destId="{EB3A5D26-96E5-4F45-9929-22162EE71FD1}" srcOrd="0" destOrd="0" presId="urn:microsoft.com/office/officeart/2005/8/layout/chevron1"/>
    <dgm:cxn modelId="{14B577A2-5CE5-6347-BB07-D022028DF96D}" srcId="{88ACC7F4-B124-EC47-8259-C71A7F280BFA}" destId="{232638A3-E33F-BA46-BE0B-38859CDCAC69}" srcOrd="4" destOrd="0" parTransId="{2077A188-9DEB-4744-9542-7C2D51954728}" sibTransId="{FC05FA93-FF73-D54C-8882-6AF7E1A0B65C}"/>
    <dgm:cxn modelId="{ED03ABA6-FCA2-BE4B-AF82-75E0CEE11D73}" srcId="{88ACC7F4-B124-EC47-8259-C71A7F280BFA}" destId="{EC49C28F-8B18-4647-831F-20C9B9FBC89A}" srcOrd="2" destOrd="0" parTransId="{055208C4-07EC-704A-9E23-5AC8F414C896}" sibTransId="{13FEC41B-AA61-964F-BAF9-BDF8451548DA}"/>
    <dgm:cxn modelId="{B048AE33-24C1-EE41-BD9C-B79C3A7D3942}" type="presParOf" srcId="{1B69C603-082E-EC46-9E6F-4D7635A452DE}" destId="{4A20305F-A72F-CA4D-9112-823B646F4C3E}" srcOrd="0" destOrd="0" presId="urn:microsoft.com/office/officeart/2005/8/layout/chevron1"/>
    <dgm:cxn modelId="{8C6EB10B-0AA6-634A-A9E2-35EB2DA47220}" type="presParOf" srcId="{1B69C603-082E-EC46-9E6F-4D7635A452DE}" destId="{1CF13163-CD39-E546-AE54-0271590C693D}" srcOrd="1" destOrd="0" presId="urn:microsoft.com/office/officeart/2005/8/layout/chevron1"/>
    <dgm:cxn modelId="{F0312BB7-98CA-E248-B9A1-3C3DB6C4A98D}" type="presParOf" srcId="{1B69C603-082E-EC46-9E6F-4D7635A452DE}" destId="{811D32A2-EF95-BB43-9483-C7A3EC6F3956}" srcOrd="2" destOrd="0" presId="urn:microsoft.com/office/officeart/2005/8/layout/chevron1"/>
    <dgm:cxn modelId="{61815E23-B5E8-ED4B-8DE7-7DEA65F50AA5}" type="presParOf" srcId="{1B69C603-082E-EC46-9E6F-4D7635A452DE}" destId="{66E4052D-21FE-4B4D-A6B8-80AB96E5DF8D}" srcOrd="3" destOrd="0" presId="urn:microsoft.com/office/officeart/2005/8/layout/chevron1"/>
    <dgm:cxn modelId="{99A1F55B-819B-FE4C-B0BD-4EF6A9AB9912}" type="presParOf" srcId="{1B69C603-082E-EC46-9E6F-4D7635A452DE}" destId="{0958378B-FC89-8E4F-A9A6-A7EA42FB1EE8}" srcOrd="4" destOrd="0" presId="urn:microsoft.com/office/officeart/2005/8/layout/chevron1"/>
    <dgm:cxn modelId="{B7E4E076-C619-F64B-85E1-61875F04C9BF}" type="presParOf" srcId="{1B69C603-082E-EC46-9E6F-4D7635A452DE}" destId="{57181F9B-4EA4-F141-8DCA-A8CE5F68D0B6}" srcOrd="5" destOrd="0" presId="urn:microsoft.com/office/officeart/2005/8/layout/chevron1"/>
    <dgm:cxn modelId="{FB590F9C-593B-1E4D-8E06-E03100690015}" type="presParOf" srcId="{1B69C603-082E-EC46-9E6F-4D7635A452DE}" destId="{092B7EB7-1F57-9948-86AB-41E4A07ED91E}" srcOrd="6" destOrd="0" presId="urn:microsoft.com/office/officeart/2005/8/layout/chevron1"/>
    <dgm:cxn modelId="{FB071CC2-6B38-8641-972D-62CB428EDCFA}" type="presParOf" srcId="{1B69C603-082E-EC46-9E6F-4D7635A452DE}" destId="{D18766E6-7C85-CA4D-965E-05447C0554E1}" srcOrd="7" destOrd="0" presId="urn:microsoft.com/office/officeart/2005/8/layout/chevron1"/>
    <dgm:cxn modelId="{684DE7D0-558E-1444-9725-456EFB60B929}" type="presParOf" srcId="{1B69C603-082E-EC46-9E6F-4D7635A452DE}" destId="{EB3A5D26-96E5-4F45-9929-22162EE71FD1}"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88ACC7F4-B124-EC47-8259-C71A7F280BFA}" type="doc">
      <dgm:prSet loTypeId="urn:microsoft.com/office/officeart/2005/8/layout/chevron1" loCatId="" qsTypeId="urn:microsoft.com/office/officeart/2005/8/quickstyle/simple2" qsCatId="simple" csTypeId="urn:microsoft.com/office/officeart/2005/8/colors/accent1_2" csCatId="accent1" phldr="1"/>
      <dgm:spPr/>
    </dgm:pt>
    <dgm:pt modelId="{FE89438A-B6E8-4548-92DC-4034B1326F15}">
      <dgm:prSet phldrT="[Texte]" custT="1"/>
      <dgm:spPr>
        <a:solidFill>
          <a:schemeClr val="accent2">
            <a:lumMod val="50000"/>
          </a:schemeClr>
        </a:solidFill>
      </dgm:spPr>
      <dgm:t>
        <a:bodyPr/>
        <a:lstStyle/>
        <a:p>
          <a:r>
            <a:rPr lang="fr-FR" sz="1600" b="0" dirty="0"/>
            <a:t>À propos de l’étude</a:t>
          </a:r>
        </a:p>
      </dgm:t>
    </dgm:pt>
    <dgm:pt modelId="{CFE621E2-E093-194C-BBAC-ABD915501496}" type="parTrans" cxnId="{84601892-61BB-E245-961B-11D64EDB8851}">
      <dgm:prSet/>
      <dgm:spPr/>
      <dgm:t>
        <a:bodyPr/>
        <a:lstStyle/>
        <a:p>
          <a:endParaRPr lang="fr-FR" sz="1200"/>
        </a:p>
      </dgm:t>
    </dgm:pt>
    <dgm:pt modelId="{F755DCE5-5908-3A4D-97F5-F7BCE51CEFA4}" type="sibTrans" cxnId="{84601892-61BB-E245-961B-11D64EDB8851}">
      <dgm:prSet/>
      <dgm:spPr/>
      <dgm:t>
        <a:bodyPr/>
        <a:lstStyle/>
        <a:p>
          <a:endParaRPr lang="fr-FR" sz="1200"/>
        </a:p>
      </dgm:t>
    </dgm:pt>
    <dgm:pt modelId="{C439FE79-6FEB-664F-9F97-7C47F8BF8F9B}">
      <dgm:prSet phldrT="[Texte]" custT="1"/>
      <dgm:spPr>
        <a:solidFill>
          <a:schemeClr val="accent1">
            <a:hueOff val="0"/>
            <a:satOff val="0"/>
            <a:lumOff val="0"/>
            <a:alpha val="50118"/>
          </a:schemeClr>
        </a:solidFill>
      </dgm:spPr>
      <dgm:t>
        <a:bodyPr/>
        <a:lstStyle/>
        <a:p>
          <a:r>
            <a:rPr lang="fr-FR" sz="1200" b="0" dirty="0"/>
            <a:t>À</a:t>
          </a:r>
          <a:r>
            <a:rPr lang="fr-FR" sz="1200" dirty="0"/>
            <a:t> propos des résultats</a:t>
          </a:r>
        </a:p>
      </dgm:t>
    </dgm:pt>
    <dgm:pt modelId="{CB1309C9-A0F7-2E44-B524-BE482CBE6EAE}" type="parTrans" cxnId="{4AE44D58-081D-414E-BD20-12F569FD1C95}">
      <dgm:prSet/>
      <dgm:spPr/>
      <dgm:t>
        <a:bodyPr/>
        <a:lstStyle/>
        <a:p>
          <a:endParaRPr lang="fr-FR" sz="1200"/>
        </a:p>
      </dgm:t>
    </dgm:pt>
    <dgm:pt modelId="{EADB9EC0-6CA9-C240-870D-D5FD3F9446F5}" type="sibTrans" cxnId="{4AE44D58-081D-414E-BD20-12F569FD1C95}">
      <dgm:prSet/>
      <dgm:spPr/>
      <dgm:t>
        <a:bodyPr/>
        <a:lstStyle/>
        <a:p>
          <a:endParaRPr lang="fr-FR" sz="1200"/>
        </a:p>
      </dgm:t>
    </dgm:pt>
    <dgm:pt modelId="{AE406D60-E6CF-D94A-A68C-13CEFD8D5E5E}">
      <dgm:prSet phldrT="[Texte]" custT="1"/>
      <dgm:spPr>
        <a:solidFill>
          <a:schemeClr val="accent1">
            <a:hueOff val="0"/>
            <a:satOff val="0"/>
            <a:lumOff val="0"/>
            <a:alpha val="50118"/>
          </a:schemeClr>
        </a:solidFill>
      </dgm:spPr>
      <dgm:t>
        <a:bodyPr/>
        <a:lstStyle/>
        <a:p>
          <a:r>
            <a:rPr lang="fr-FR" sz="1200" dirty="0"/>
            <a:t>Perspectives</a:t>
          </a:r>
        </a:p>
      </dgm:t>
    </dgm:pt>
    <dgm:pt modelId="{DE9D849F-DFFB-DC45-A3F4-A4D5770C8ACF}" type="parTrans" cxnId="{256F0FDE-F6A0-2645-9E9B-AD0F4F845DE9}">
      <dgm:prSet/>
      <dgm:spPr/>
      <dgm:t>
        <a:bodyPr/>
        <a:lstStyle/>
        <a:p>
          <a:endParaRPr lang="fr-FR"/>
        </a:p>
      </dgm:t>
    </dgm:pt>
    <dgm:pt modelId="{72480A6E-DC6A-5446-8E46-72FF70206144}" type="sibTrans" cxnId="{256F0FDE-F6A0-2645-9E9B-AD0F4F845DE9}">
      <dgm:prSet/>
      <dgm:spPr/>
      <dgm:t>
        <a:bodyPr/>
        <a:lstStyle/>
        <a:p>
          <a:endParaRPr lang="fr-FR"/>
        </a:p>
      </dgm:t>
    </dgm:pt>
    <dgm:pt modelId="{1B69C603-082E-EC46-9E6F-4D7635A452DE}" type="pres">
      <dgm:prSet presAssocID="{88ACC7F4-B124-EC47-8259-C71A7F280BFA}" presName="Name0" presStyleCnt="0">
        <dgm:presLayoutVars>
          <dgm:dir/>
          <dgm:animLvl val="lvl"/>
          <dgm:resizeHandles val="exact"/>
        </dgm:presLayoutVars>
      </dgm:prSet>
      <dgm:spPr/>
    </dgm:pt>
    <dgm:pt modelId="{4A20305F-A72F-CA4D-9112-823B646F4C3E}" type="pres">
      <dgm:prSet presAssocID="{FE89438A-B6E8-4548-92DC-4034B1326F15}" presName="parTxOnly" presStyleLbl="node1" presStyleIdx="0" presStyleCnt="3" custScaleX="143997" custLinFactNeighborX="4055" custLinFactNeighborY="41215">
        <dgm:presLayoutVars>
          <dgm:chMax val="0"/>
          <dgm:chPref val="0"/>
          <dgm:bulletEnabled val="1"/>
        </dgm:presLayoutVars>
      </dgm:prSet>
      <dgm:spPr/>
    </dgm:pt>
    <dgm:pt modelId="{1CF13163-CD39-E546-AE54-0271590C693D}" type="pres">
      <dgm:prSet presAssocID="{F755DCE5-5908-3A4D-97F5-F7BCE51CEFA4}" presName="parTxOnlySpace" presStyleCnt="0"/>
      <dgm:spPr/>
    </dgm:pt>
    <dgm:pt modelId="{811D32A2-EF95-BB43-9483-C7A3EC6F3956}" type="pres">
      <dgm:prSet presAssocID="{C439FE79-6FEB-664F-9F97-7C47F8BF8F9B}" presName="parTxOnly" presStyleLbl="node1" presStyleIdx="1" presStyleCnt="3" custLinFactNeighborY="2755">
        <dgm:presLayoutVars>
          <dgm:chMax val="0"/>
          <dgm:chPref val="0"/>
          <dgm:bulletEnabled val="1"/>
        </dgm:presLayoutVars>
      </dgm:prSet>
      <dgm:spPr/>
    </dgm:pt>
    <dgm:pt modelId="{0B7FD179-042D-914C-A129-3AE9A86534FF}" type="pres">
      <dgm:prSet presAssocID="{EADB9EC0-6CA9-C240-870D-D5FD3F9446F5}" presName="parTxOnlySpace" presStyleCnt="0"/>
      <dgm:spPr/>
    </dgm:pt>
    <dgm:pt modelId="{3F09E22F-7BF7-A24E-BE0D-19F03B6D97E6}" type="pres">
      <dgm:prSet presAssocID="{AE406D60-E6CF-D94A-A68C-13CEFD8D5E5E}" presName="parTxOnly" presStyleLbl="node1" presStyleIdx="2" presStyleCnt="3" custLinFactNeighborY="2755">
        <dgm:presLayoutVars>
          <dgm:chMax val="0"/>
          <dgm:chPref val="0"/>
          <dgm:bulletEnabled val="1"/>
        </dgm:presLayoutVars>
      </dgm:prSet>
      <dgm:spPr/>
    </dgm:pt>
  </dgm:ptLst>
  <dgm:cxnLst>
    <dgm:cxn modelId="{04AC5A04-B1D8-F543-B825-912E7C1EA245}" type="presOf" srcId="{88ACC7F4-B124-EC47-8259-C71A7F280BFA}" destId="{1B69C603-082E-EC46-9E6F-4D7635A452DE}" srcOrd="0" destOrd="0" presId="urn:microsoft.com/office/officeart/2005/8/layout/chevron1"/>
    <dgm:cxn modelId="{26FBA931-FFAA-774F-8F86-A4FCA9A6BC77}" type="presOf" srcId="{AE406D60-E6CF-D94A-A68C-13CEFD8D5E5E}" destId="{3F09E22F-7BF7-A24E-BE0D-19F03B6D97E6}" srcOrd="0" destOrd="0" presId="urn:microsoft.com/office/officeart/2005/8/layout/chevron1"/>
    <dgm:cxn modelId="{91FFE347-B147-044A-8E52-033B787C4703}" type="presOf" srcId="{C439FE79-6FEB-664F-9F97-7C47F8BF8F9B}" destId="{811D32A2-EF95-BB43-9483-C7A3EC6F3956}" srcOrd="0" destOrd="0" presId="urn:microsoft.com/office/officeart/2005/8/layout/chevron1"/>
    <dgm:cxn modelId="{4AE44D58-081D-414E-BD20-12F569FD1C95}" srcId="{88ACC7F4-B124-EC47-8259-C71A7F280BFA}" destId="{C439FE79-6FEB-664F-9F97-7C47F8BF8F9B}" srcOrd="1" destOrd="0" parTransId="{CB1309C9-A0F7-2E44-B524-BE482CBE6EAE}" sibTransId="{EADB9EC0-6CA9-C240-870D-D5FD3F9446F5}"/>
    <dgm:cxn modelId="{84601892-61BB-E245-961B-11D64EDB8851}" srcId="{88ACC7F4-B124-EC47-8259-C71A7F280BFA}" destId="{FE89438A-B6E8-4548-92DC-4034B1326F15}" srcOrd="0" destOrd="0" parTransId="{CFE621E2-E093-194C-BBAC-ABD915501496}" sibTransId="{F755DCE5-5908-3A4D-97F5-F7BCE51CEFA4}"/>
    <dgm:cxn modelId="{64002BB7-5A52-4849-A66A-C6C2428CCE7A}" type="presOf" srcId="{FE89438A-B6E8-4548-92DC-4034B1326F15}" destId="{4A20305F-A72F-CA4D-9112-823B646F4C3E}" srcOrd="0" destOrd="0" presId="urn:microsoft.com/office/officeart/2005/8/layout/chevron1"/>
    <dgm:cxn modelId="{256F0FDE-F6A0-2645-9E9B-AD0F4F845DE9}" srcId="{88ACC7F4-B124-EC47-8259-C71A7F280BFA}" destId="{AE406D60-E6CF-D94A-A68C-13CEFD8D5E5E}" srcOrd="2" destOrd="0" parTransId="{DE9D849F-DFFB-DC45-A3F4-A4D5770C8ACF}" sibTransId="{72480A6E-DC6A-5446-8E46-72FF70206144}"/>
    <dgm:cxn modelId="{45134DA9-BC84-8E43-8C68-2F5EDFA1BC0D}" type="presParOf" srcId="{1B69C603-082E-EC46-9E6F-4D7635A452DE}" destId="{4A20305F-A72F-CA4D-9112-823B646F4C3E}" srcOrd="0" destOrd="0" presId="urn:microsoft.com/office/officeart/2005/8/layout/chevron1"/>
    <dgm:cxn modelId="{39DCF6F9-F854-0240-AEE7-AB5435365369}" type="presParOf" srcId="{1B69C603-082E-EC46-9E6F-4D7635A452DE}" destId="{1CF13163-CD39-E546-AE54-0271590C693D}" srcOrd="1" destOrd="0" presId="urn:microsoft.com/office/officeart/2005/8/layout/chevron1"/>
    <dgm:cxn modelId="{673C1EAD-D206-1C43-A839-314F44E46F97}" type="presParOf" srcId="{1B69C603-082E-EC46-9E6F-4D7635A452DE}" destId="{811D32A2-EF95-BB43-9483-C7A3EC6F3956}" srcOrd="2" destOrd="0" presId="urn:microsoft.com/office/officeart/2005/8/layout/chevron1"/>
    <dgm:cxn modelId="{95EAB030-FBFF-9B4A-AF77-41931FCA5D61}" type="presParOf" srcId="{1B69C603-082E-EC46-9E6F-4D7635A452DE}" destId="{0B7FD179-042D-914C-A129-3AE9A86534FF}" srcOrd="3" destOrd="0" presId="urn:microsoft.com/office/officeart/2005/8/layout/chevron1"/>
    <dgm:cxn modelId="{CFC9F401-9718-C049-9BCC-F4DF1FE418E8}" type="presParOf" srcId="{1B69C603-082E-EC46-9E6F-4D7635A452DE}" destId="{3F09E22F-7BF7-A24E-BE0D-19F03B6D97E6}"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1F62B50B-7456-405B-876F-68820E1995F4}"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fr-FR"/>
        </a:p>
      </dgm:t>
    </dgm:pt>
    <dgm:pt modelId="{7CCFE74E-10D0-4556-A78A-B8FBCE2AE970}">
      <dgm:prSet phldrT="[Texte]" custT="1"/>
      <dgm:spPr/>
      <dgm:t>
        <a:bodyPr/>
        <a:lstStyle/>
        <a:p>
          <a:pPr>
            <a:lnSpc>
              <a:spcPct val="150000"/>
            </a:lnSpc>
          </a:pPr>
          <a:r>
            <a:rPr lang="fr-FR" sz="2000" dirty="0"/>
            <a:t>Design rétrospectif</a:t>
          </a:r>
        </a:p>
        <a:p>
          <a:pPr>
            <a:lnSpc>
              <a:spcPct val="150000"/>
            </a:lnSpc>
          </a:pPr>
          <a:r>
            <a:rPr lang="fr-FR" sz="2000" dirty="0"/>
            <a:t>Données manquantes</a:t>
          </a:r>
        </a:p>
        <a:p>
          <a:pPr>
            <a:lnSpc>
              <a:spcPct val="150000"/>
            </a:lnSpc>
          </a:pPr>
          <a:r>
            <a:rPr lang="fr-FR" sz="2000" dirty="0"/>
            <a:t>Indications hétérogènes</a:t>
          </a:r>
        </a:p>
        <a:p>
          <a:pPr>
            <a:lnSpc>
              <a:spcPct val="150000"/>
            </a:lnSpc>
          </a:pPr>
          <a:r>
            <a:rPr lang="fr-FR" sz="2000" dirty="0"/>
            <a:t>Effet centre (volume)</a:t>
          </a:r>
        </a:p>
        <a:p>
          <a:pPr>
            <a:lnSpc>
              <a:spcPct val="150000"/>
            </a:lnSpc>
          </a:pPr>
          <a:r>
            <a:rPr lang="fr-FR" sz="2000" dirty="0"/>
            <a:t>Corrélation faible des courbes d’apprentissage</a:t>
          </a:r>
        </a:p>
        <a:p>
          <a:pPr>
            <a:lnSpc>
              <a:spcPct val="150000"/>
            </a:lnSpc>
          </a:pPr>
          <a:r>
            <a:rPr lang="fr-FR" sz="2000" dirty="0"/>
            <a:t>Choix des variables d’apprentissage</a:t>
          </a:r>
        </a:p>
      </dgm:t>
    </dgm:pt>
    <dgm:pt modelId="{B287BB78-E376-409D-B9A4-876B329804B9}" type="parTrans" cxnId="{0A04C4A4-05E9-4210-9D5A-6C892B02F74D}">
      <dgm:prSet/>
      <dgm:spPr/>
      <dgm:t>
        <a:bodyPr/>
        <a:lstStyle/>
        <a:p>
          <a:endParaRPr lang="fr-FR"/>
        </a:p>
      </dgm:t>
    </dgm:pt>
    <dgm:pt modelId="{562C6187-780E-4B67-B79D-493006DA241A}" type="sibTrans" cxnId="{0A04C4A4-05E9-4210-9D5A-6C892B02F74D}">
      <dgm:prSet/>
      <dgm:spPr/>
      <dgm:t>
        <a:bodyPr/>
        <a:lstStyle/>
        <a:p>
          <a:endParaRPr lang="fr-FR"/>
        </a:p>
      </dgm:t>
    </dgm:pt>
    <dgm:pt modelId="{856E459C-ED49-4141-8E85-BCDC58F823F2}" type="pres">
      <dgm:prSet presAssocID="{1F62B50B-7456-405B-876F-68820E1995F4}" presName="Name0" presStyleCnt="0">
        <dgm:presLayoutVars>
          <dgm:chMax val="2"/>
          <dgm:chPref val="2"/>
          <dgm:dir/>
          <dgm:animOne/>
          <dgm:resizeHandles val="exact"/>
        </dgm:presLayoutVars>
      </dgm:prSet>
      <dgm:spPr/>
    </dgm:pt>
    <dgm:pt modelId="{FC4C6038-207B-4612-AFA1-6C351123AE35}" type="pres">
      <dgm:prSet presAssocID="{1F62B50B-7456-405B-876F-68820E1995F4}" presName="Background" presStyleLbl="bgImgPlace1" presStyleIdx="0" presStyleCnt="1" custScaleX="114943" custScaleY="120088" custLinFactNeighborY="-2474"/>
      <dgm:spPr/>
    </dgm:pt>
    <dgm:pt modelId="{76DACBB8-5773-4FF6-AFE9-D26B5FCFCFDB}" type="pres">
      <dgm:prSet presAssocID="{1F62B50B-7456-405B-876F-68820E1995F4}" presName="ParentText1" presStyleLbl="revTx" presStyleIdx="0" presStyleCnt="2" custScaleX="112935" custLinFactNeighborX="-10193" custLinFactNeighborY="-7011">
        <dgm:presLayoutVars>
          <dgm:chMax val="0"/>
          <dgm:chPref val="0"/>
          <dgm:bulletEnabled val="1"/>
        </dgm:presLayoutVars>
      </dgm:prSet>
      <dgm:spPr/>
    </dgm:pt>
    <dgm:pt modelId="{61074092-6090-4561-97CF-950E4708C789}" type="pres">
      <dgm:prSet presAssocID="{1F62B50B-7456-405B-876F-68820E1995F4}" presName="ParentText2" presStyleLbl="revTx" presStyleIdx="1" presStyleCnt="2" custScaleX="115556" custScaleY="71594" custLinFactNeighborX="12563" custLinFactNeighborY="-1354">
        <dgm:presLayoutVars>
          <dgm:chMax val="0"/>
          <dgm:chPref val="0"/>
          <dgm:bulletEnabled val="1"/>
        </dgm:presLayoutVars>
      </dgm:prSet>
      <dgm:spPr/>
    </dgm:pt>
    <dgm:pt modelId="{8B907D81-424F-4604-BE02-674EAD5A4ED7}" type="pres">
      <dgm:prSet presAssocID="{1F62B50B-7456-405B-876F-68820E1995F4}" presName="Plus" presStyleLbl="alignNode1" presStyleIdx="0" presStyleCnt="2" custFlipVert="1" custFlipHor="0" custScaleX="16618" custScaleY="3024" custLinFactNeighborX="6429" custLinFactNeighborY="-3502"/>
      <dgm:spPr/>
    </dgm:pt>
    <dgm:pt modelId="{A0BF8085-B6EC-403A-8BD8-D90A32FE490B}" type="pres">
      <dgm:prSet presAssocID="{1F62B50B-7456-405B-876F-68820E1995F4}" presName="Minus" presStyleLbl="alignNode1" presStyleIdx="1" presStyleCnt="2" custScaleX="55403" custScaleY="67057" custLinFactX="-213353" custLinFactNeighborX="-300000" custLinFactNeighborY="-18545"/>
      <dgm:spPr/>
    </dgm:pt>
    <dgm:pt modelId="{9BA2A59F-4481-47A5-83E4-A41E2E24FF5E}" type="pres">
      <dgm:prSet presAssocID="{1F62B50B-7456-405B-876F-68820E1995F4}" presName="Divider" presStyleLbl="parChTrans1D1" presStyleIdx="0" presStyleCnt="1"/>
      <dgm:spPr/>
    </dgm:pt>
  </dgm:ptLst>
  <dgm:cxnLst>
    <dgm:cxn modelId="{AAB72870-5FCC-4F51-8EC4-F99BEC204E4E}" type="presOf" srcId="{7CCFE74E-10D0-4556-A78A-B8FBCE2AE970}" destId="{76DACBB8-5773-4FF6-AFE9-D26B5FCFCFDB}" srcOrd="0" destOrd="0" presId="urn:microsoft.com/office/officeart/2009/3/layout/PlusandMinus"/>
    <dgm:cxn modelId="{CA0E5F93-E45E-4965-9273-F1611B6BA307}" type="presOf" srcId="{1F62B50B-7456-405B-876F-68820E1995F4}" destId="{856E459C-ED49-4141-8E85-BCDC58F823F2}" srcOrd="0" destOrd="0" presId="urn:microsoft.com/office/officeart/2009/3/layout/PlusandMinus"/>
    <dgm:cxn modelId="{0A04C4A4-05E9-4210-9D5A-6C892B02F74D}" srcId="{1F62B50B-7456-405B-876F-68820E1995F4}" destId="{7CCFE74E-10D0-4556-A78A-B8FBCE2AE970}" srcOrd="0" destOrd="0" parTransId="{B287BB78-E376-409D-B9A4-876B329804B9}" sibTransId="{562C6187-780E-4B67-B79D-493006DA241A}"/>
    <dgm:cxn modelId="{B9F4653E-D388-4D51-BF76-443E03498E9F}" type="presParOf" srcId="{856E459C-ED49-4141-8E85-BCDC58F823F2}" destId="{FC4C6038-207B-4612-AFA1-6C351123AE35}" srcOrd="0" destOrd="0" presId="urn:microsoft.com/office/officeart/2009/3/layout/PlusandMinus"/>
    <dgm:cxn modelId="{70139865-E303-43B9-992D-1888A8EA1C93}" type="presParOf" srcId="{856E459C-ED49-4141-8E85-BCDC58F823F2}" destId="{76DACBB8-5773-4FF6-AFE9-D26B5FCFCFDB}" srcOrd="1" destOrd="0" presId="urn:microsoft.com/office/officeart/2009/3/layout/PlusandMinus"/>
    <dgm:cxn modelId="{63B7FD6C-9C15-4C47-8D53-026D65BC3EE3}" type="presParOf" srcId="{856E459C-ED49-4141-8E85-BCDC58F823F2}" destId="{61074092-6090-4561-97CF-950E4708C789}" srcOrd="2" destOrd="0" presId="urn:microsoft.com/office/officeart/2009/3/layout/PlusandMinus"/>
    <dgm:cxn modelId="{FB82A583-3722-41B6-A986-28CC2B4BA958}" type="presParOf" srcId="{856E459C-ED49-4141-8E85-BCDC58F823F2}" destId="{8B907D81-424F-4604-BE02-674EAD5A4ED7}" srcOrd="3" destOrd="0" presId="urn:microsoft.com/office/officeart/2009/3/layout/PlusandMinus"/>
    <dgm:cxn modelId="{78CB99CA-F9D5-4486-91FA-9F72680EEDC4}" type="presParOf" srcId="{856E459C-ED49-4141-8E85-BCDC58F823F2}" destId="{A0BF8085-B6EC-403A-8BD8-D90A32FE490B}" srcOrd="4" destOrd="0" presId="urn:microsoft.com/office/officeart/2009/3/layout/PlusandMinus"/>
    <dgm:cxn modelId="{389B43A5-DB6E-4A2F-928A-CA02D5DADA5A}" type="presParOf" srcId="{856E459C-ED49-4141-8E85-BCDC58F823F2}" destId="{9BA2A59F-4481-47A5-83E4-A41E2E24FF5E}" srcOrd="5" destOrd="0" presId="urn:microsoft.com/office/officeart/2009/3/layout/PlusandMinu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88ACC7F4-B124-EC47-8259-C71A7F280BFA}" type="doc">
      <dgm:prSet loTypeId="urn:microsoft.com/office/officeart/2005/8/layout/chevron1" loCatId="" qsTypeId="urn:microsoft.com/office/officeart/2005/8/quickstyle/simple2" qsCatId="simple" csTypeId="urn:microsoft.com/office/officeart/2005/8/colors/accent1_2" csCatId="accent1" phldr="1"/>
      <dgm:spPr/>
    </dgm:pt>
    <dgm:pt modelId="{FE89438A-B6E8-4548-92DC-4034B1326F15}">
      <dgm:prSet phldrT="[Texte]" custT="1"/>
      <dgm:spPr>
        <a:solidFill>
          <a:schemeClr val="accent1">
            <a:hueOff val="0"/>
            <a:satOff val="0"/>
            <a:lumOff val="0"/>
            <a:alpha val="50000"/>
          </a:schemeClr>
        </a:solidFill>
      </dgm:spPr>
      <dgm:t>
        <a:bodyPr/>
        <a:lstStyle/>
        <a:p>
          <a:r>
            <a:rPr lang="fr-FR" sz="1400" b="0" dirty="0"/>
            <a:t>Introduction</a:t>
          </a:r>
          <a:endParaRPr lang="fr-FR" sz="2000" b="0" dirty="0"/>
        </a:p>
      </dgm:t>
    </dgm:pt>
    <dgm:pt modelId="{CFE621E2-E093-194C-BBAC-ABD915501496}" type="parTrans" cxnId="{84601892-61BB-E245-961B-11D64EDB8851}">
      <dgm:prSet/>
      <dgm:spPr/>
      <dgm:t>
        <a:bodyPr/>
        <a:lstStyle/>
        <a:p>
          <a:endParaRPr lang="fr-FR" sz="1200"/>
        </a:p>
      </dgm:t>
    </dgm:pt>
    <dgm:pt modelId="{F755DCE5-5908-3A4D-97F5-F7BCE51CEFA4}" type="sibTrans" cxnId="{84601892-61BB-E245-961B-11D64EDB8851}">
      <dgm:prSet/>
      <dgm:spPr/>
      <dgm:t>
        <a:bodyPr/>
        <a:lstStyle/>
        <a:p>
          <a:endParaRPr lang="fr-FR" sz="1200"/>
        </a:p>
      </dgm:t>
    </dgm:pt>
    <dgm:pt modelId="{C439FE79-6FEB-664F-9F97-7C47F8BF8F9B}">
      <dgm:prSet phldrT="[Texte]" custT="1"/>
      <dgm:spPr>
        <a:solidFill>
          <a:schemeClr val="accent1">
            <a:hueOff val="0"/>
            <a:satOff val="0"/>
            <a:lumOff val="0"/>
            <a:alpha val="50000"/>
          </a:schemeClr>
        </a:solidFill>
      </dgm:spPr>
      <dgm:t>
        <a:bodyPr/>
        <a:lstStyle/>
        <a:p>
          <a:r>
            <a:rPr lang="fr-FR" sz="1400" b="0" dirty="0"/>
            <a:t>Matériel et méthodes</a:t>
          </a:r>
          <a:endParaRPr lang="fr-FR" sz="2000" b="0" dirty="0"/>
        </a:p>
      </dgm:t>
    </dgm:pt>
    <dgm:pt modelId="{CB1309C9-A0F7-2E44-B524-BE482CBE6EAE}" type="parTrans" cxnId="{4AE44D58-081D-414E-BD20-12F569FD1C95}">
      <dgm:prSet/>
      <dgm:spPr/>
      <dgm:t>
        <a:bodyPr/>
        <a:lstStyle/>
        <a:p>
          <a:endParaRPr lang="fr-FR" sz="1200"/>
        </a:p>
      </dgm:t>
    </dgm:pt>
    <dgm:pt modelId="{EADB9EC0-6CA9-C240-870D-D5FD3F9446F5}" type="sibTrans" cxnId="{4AE44D58-081D-414E-BD20-12F569FD1C95}">
      <dgm:prSet/>
      <dgm:spPr/>
      <dgm:t>
        <a:bodyPr/>
        <a:lstStyle/>
        <a:p>
          <a:endParaRPr lang="fr-FR" sz="1200"/>
        </a:p>
      </dgm:t>
    </dgm:pt>
    <dgm:pt modelId="{EC49C28F-8B18-4647-831F-20C9B9FBC89A}">
      <dgm:prSet phldrT="[Texte]" custT="1"/>
      <dgm:spPr>
        <a:solidFill>
          <a:schemeClr val="accent1">
            <a:hueOff val="0"/>
            <a:satOff val="0"/>
            <a:lumOff val="0"/>
            <a:alpha val="50000"/>
          </a:schemeClr>
        </a:solidFill>
      </dgm:spPr>
      <dgm:t>
        <a:bodyPr/>
        <a:lstStyle/>
        <a:p>
          <a:r>
            <a:rPr lang="fr-FR" sz="1400" b="0" dirty="0"/>
            <a:t>Résultats</a:t>
          </a:r>
        </a:p>
      </dgm:t>
    </dgm:pt>
    <dgm:pt modelId="{055208C4-07EC-704A-9E23-5AC8F414C896}" type="parTrans" cxnId="{ED03ABA6-FCA2-BE4B-AF82-75E0CEE11D73}">
      <dgm:prSet/>
      <dgm:spPr/>
      <dgm:t>
        <a:bodyPr/>
        <a:lstStyle/>
        <a:p>
          <a:endParaRPr lang="fr-FR" sz="1200"/>
        </a:p>
      </dgm:t>
    </dgm:pt>
    <dgm:pt modelId="{13FEC41B-AA61-964F-BAF9-BDF8451548DA}" type="sibTrans" cxnId="{ED03ABA6-FCA2-BE4B-AF82-75E0CEE11D73}">
      <dgm:prSet/>
      <dgm:spPr/>
      <dgm:t>
        <a:bodyPr/>
        <a:lstStyle/>
        <a:p>
          <a:endParaRPr lang="fr-FR" sz="1200"/>
        </a:p>
      </dgm:t>
    </dgm:pt>
    <dgm:pt modelId="{4D73CC93-EE9F-A644-85E7-C9B2F32C1E33}">
      <dgm:prSet custT="1"/>
      <dgm:spPr>
        <a:solidFill>
          <a:schemeClr val="accent2">
            <a:lumMod val="75000"/>
          </a:schemeClr>
        </a:solidFill>
      </dgm:spPr>
      <dgm:t>
        <a:bodyPr/>
        <a:lstStyle/>
        <a:p>
          <a:r>
            <a:rPr lang="fr-FR" sz="2000" b="1" dirty="0"/>
            <a:t>Discussion</a:t>
          </a:r>
        </a:p>
      </dgm:t>
    </dgm:pt>
    <dgm:pt modelId="{3E089FC8-F39D-ED44-8D49-06D2762AF1C3}" type="parTrans" cxnId="{5F2B8A7C-F650-CA41-9DD6-A9172CEA4AEE}">
      <dgm:prSet/>
      <dgm:spPr/>
      <dgm:t>
        <a:bodyPr/>
        <a:lstStyle/>
        <a:p>
          <a:endParaRPr lang="fr-FR" sz="1200"/>
        </a:p>
      </dgm:t>
    </dgm:pt>
    <dgm:pt modelId="{6BEC2F36-083D-414B-AD99-543CBBB8CC81}" type="sibTrans" cxnId="{5F2B8A7C-F650-CA41-9DD6-A9172CEA4AEE}">
      <dgm:prSet/>
      <dgm:spPr/>
      <dgm:t>
        <a:bodyPr/>
        <a:lstStyle/>
        <a:p>
          <a:endParaRPr lang="fr-FR" sz="1200"/>
        </a:p>
      </dgm:t>
    </dgm:pt>
    <dgm:pt modelId="{232638A3-E33F-BA46-BE0B-38859CDCAC69}">
      <dgm:prSet custT="1"/>
      <dgm:spPr>
        <a:solidFill>
          <a:schemeClr val="accent1">
            <a:hueOff val="0"/>
            <a:satOff val="0"/>
            <a:lumOff val="0"/>
            <a:alpha val="50000"/>
          </a:schemeClr>
        </a:solidFill>
      </dgm:spPr>
      <dgm:t>
        <a:bodyPr/>
        <a:lstStyle/>
        <a:p>
          <a:r>
            <a:rPr lang="fr-FR" sz="1400" dirty="0"/>
            <a:t>Conclusion</a:t>
          </a:r>
          <a:endParaRPr lang="fr-FR" sz="1800" dirty="0"/>
        </a:p>
      </dgm:t>
    </dgm:pt>
    <dgm:pt modelId="{2077A188-9DEB-4744-9542-7C2D51954728}" type="parTrans" cxnId="{14B577A2-5CE5-6347-BB07-D022028DF96D}">
      <dgm:prSet/>
      <dgm:spPr/>
      <dgm:t>
        <a:bodyPr/>
        <a:lstStyle/>
        <a:p>
          <a:endParaRPr lang="fr-FR" sz="1200"/>
        </a:p>
      </dgm:t>
    </dgm:pt>
    <dgm:pt modelId="{FC05FA93-FF73-D54C-8882-6AF7E1A0B65C}" type="sibTrans" cxnId="{14B577A2-5CE5-6347-BB07-D022028DF96D}">
      <dgm:prSet/>
      <dgm:spPr/>
      <dgm:t>
        <a:bodyPr/>
        <a:lstStyle/>
        <a:p>
          <a:endParaRPr lang="fr-FR" sz="1200"/>
        </a:p>
      </dgm:t>
    </dgm:pt>
    <dgm:pt modelId="{1B69C603-082E-EC46-9E6F-4D7635A452DE}" type="pres">
      <dgm:prSet presAssocID="{88ACC7F4-B124-EC47-8259-C71A7F280BFA}" presName="Name0" presStyleCnt="0">
        <dgm:presLayoutVars>
          <dgm:dir/>
          <dgm:animLvl val="lvl"/>
          <dgm:resizeHandles val="exact"/>
        </dgm:presLayoutVars>
      </dgm:prSet>
      <dgm:spPr/>
    </dgm:pt>
    <dgm:pt modelId="{4A20305F-A72F-CA4D-9112-823B646F4C3E}" type="pres">
      <dgm:prSet presAssocID="{FE89438A-B6E8-4548-92DC-4034B1326F15}" presName="parTxOnly" presStyleLbl="node1" presStyleIdx="0" presStyleCnt="5">
        <dgm:presLayoutVars>
          <dgm:chMax val="0"/>
          <dgm:chPref val="0"/>
          <dgm:bulletEnabled val="1"/>
        </dgm:presLayoutVars>
      </dgm:prSet>
      <dgm:spPr/>
    </dgm:pt>
    <dgm:pt modelId="{1CF13163-CD39-E546-AE54-0271590C693D}" type="pres">
      <dgm:prSet presAssocID="{F755DCE5-5908-3A4D-97F5-F7BCE51CEFA4}" presName="parTxOnlySpace" presStyleCnt="0"/>
      <dgm:spPr/>
    </dgm:pt>
    <dgm:pt modelId="{811D32A2-EF95-BB43-9483-C7A3EC6F3956}" type="pres">
      <dgm:prSet presAssocID="{C439FE79-6FEB-664F-9F97-7C47F8BF8F9B}" presName="parTxOnly" presStyleLbl="node1" presStyleIdx="1" presStyleCnt="5">
        <dgm:presLayoutVars>
          <dgm:chMax val="0"/>
          <dgm:chPref val="0"/>
          <dgm:bulletEnabled val="1"/>
        </dgm:presLayoutVars>
      </dgm:prSet>
      <dgm:spPr/>
    </dgm:pt>
    <dgm:pt modelId="{66E4052D-21FE-4B4D-A6B8-80AB96E5DF8D}" type="pres">
      <dgm:prSet presAssocID="{EADB9EC0-6CA9-C240-870D-D5FD3F9446F5}" presName="parTxOnlySpace" presStyleCnt="0"/>
      <dgm:spPr/>
    </dgm:pt>
    <dgm:pt modelId="{0958378B-FC89-8E4F-A9A6-A7EA42FB1EE8}" type="pres">
      <dgm:prSet presAssocID="{EC49C28F-8B18-4647-831F-20C9B9FBC89A}" presName="parTxOnly" presStyleLbl="node1" presStyleIdx="2" presStyleCnt="5">
        <dgm:presLayoutVars>
          <dgm:chMax val="0"/>
          <dgm:chPref val="0"/>
          <dgm:bulletEnabled val="1"/>
        </dgm:presLayoutVars>
      </dgm:prSet>
      <dgm:spPr/>
    </dgm:pt>
    <dgm:pt modelId="{57181F9B-4EA4-F141-8DCA-A8CE5F68D0B6}" type="pres">
      <dgm:prSet presAssocID="{13FEC41B-AA61-964F-BAF9-BDF8451548DA}" presName="parTxOnlySpace" presStyleCnt="0"/>
      <dgm:spPr/>
    </dgm:pt>
    <dgm:pt modelId="{092B7EB7-1F57-9948-86AB-41E4A07ED91E}" type="pres">
      <dgm:prSet presAssocID="{4D73CC93-EE9F-A644-85E7-C9B2F32C1E33}" presName="parTxOnly" presStyleLbl="node1" presStyleIdx="3" presStyleCnt="5">
        <dgm:presLayoutVars>
          <dgm:chMax val="0"/>
          <dgm:chPref val="0"/>
          <dgm:bulletEnabled val="1"/>
        </dgm:presLayoutVars>
      </dgm:prSet>
      <dgm:spPr/>
    </dgm:pt>
    <dgm:pt modelId="{D18766E6-7C85-CA4D-965E-05447C0554E1}" type="pres">
      <dgm:prSet presAssocID="{6BEC2F36-083D-414B-AD99-543CBBB8CC81}" presName="parTxOnlySpace" presStyleCnt="0"/>
      <dgm:spPr/>
    </dgm:pt>
    <dgm:pt modelId="{EB3A5D26-96E5-4F45-9929-22162EE71FD1}" type="pres">
      <dgm:prSet presAssocID="{232638A3-E33F-BA46-BE0B-38859CDCAC69}" presName="parTxOnly" presStyleLbl="node1" presStyleIdx="4" presStyleCnt="5">
        <dgm:presLayoutVars>
          <dgm:chMax val="0"/>
          <dgm:chPref val="0"/>
          <dgm:bulletEnabled val="1"/>
        </dgm:presLayoutVars>
      </dgm:prSet>
      <dgm:spPr/>
    </dgm:pt>
  </dgm:ptLst>
  <dgm:cxnLst>
    <dgm:cxn modelId="{DFB0E318-260C-004B-9B66-4821A341DC40}" type="presOf" srcId="{C439FE79-6FEB-664F-9F97-7C47F8BF8F9B}" destId="{811D32A2-EF95-BB43-9483-C7A3EC6F3956}" srcOrd="0" destOrd="0" presId="urn:microsoft.com/office/officeart/2005/8/layout/chevron1"/>
    <dgm:cxn modelId="{4AE44D58-081D-414E-BD20-12F569FD1C95}" srcId="{88ACC7F4-B124-EC47-8259-C71A7F280BFA}" destId="{C439FE79-6FEB-664F-9F97-7C47F8BF8F9B}" srcOrd="1" destOrd="0" parTransId="{CB1309C9-A0F7-2E44-B524-BE482CBE6EAE}" sibTransId="{EADB9EC0-6CA9-C240-870D-D5FD3F9446F5}"/>
    <dgm:cxn modelId="{5F2B8A7C-F650-CA41-9DD6-A9172CEA4AEE}" srcId="{88ACC7F4-B124-EC47-8259-C71A7F280BFA}" destId="{4D73CC93-EE9F-A644-85E7-C9B2F32C1E33}" srcOrd="3" destOrd="0" parTransId="{3E089FC8-F39D-ED44-8D49-06D2762AF1C3}" sibTransId="{6BEC2F36-083D-414B-AD99-543CBBB8CC81}"/>
    <dgm:cxn modelId="{9218088B-1597-6F46-899C-57C7ECDBAE55}" type="presOf" srcId="{FE89438A-B6E8-4548-92DC-4034B1326F15}" destId="{4A20305F-A72F-CA4D-9112-823B646F4C3E}" srcOrd="0" destOrd="0" presId="urn:microsoft.com/office/officeart/2005/8/layout/chevron1"/>
    <dgm:cxn modelId="{C4F5CE8B-C813-294D-BAFB-46AC860B1DD0}" type="presOf" srcId="{4D73CC93-EE9F-A644-85E7-C9B2F32C1E33}" destId="{092B7EB7-1F57-9948-86AB-41E4A07ED91E}" srcOrd="0" destOrd="0" presId="urn:microsoft.com/office/officeart/2005/8/layout/chevron1"/>
    <dgm:cxn modelId="{84601892-61BB-E245-961B-11D64EDB8851}" srcId="{88ACC7F4-B124-EC47-8259-C71A7F280BFA}" destId="{FE89438A-B6E8-4548-92DC-4034B1326F15}" srcOrd="0" destOrd="0" parTransId="{CFE621E2-E093-194C-BBAC-ABD915501496}" sibTransId="{F755DCE5-5908-3A4D-97F5-F7BCE51CEFA4}"/>
    <dgm:cxn modelId="{7B03FB9F-6BB2-4E41-950F-4B5CFED6F0AB}" type="presOf" srcId="{88ACC7F4-B124-EC47-8259-C71A7F280BFA}" destId="{1B69C603-082E-EC46-9E6F-4D7635A452DE}" srcOrd="0" destOrd="0" presId="urn:microsoft.com/office/officeart/2005/8/layout/chevron1"/>
    <dgm:cxn modelId="{14B577A2-5CE5-6347-BB07-D022028DF96D}" srcId="{88ACC7F4-B124-EC47-8259-C71A7F280BFA}" destId="{232638A3-E33F-BA46-BE0B-38859CDCAC69}" srcOrd="4" destOrd="0" parTransId="{2077A188-9DEB-4744-9542-7C2D51954728}" sibTransId="{FC05FA93-FF73-D54C-8882-6AF7E1A0B65C}"/>
    <dgm:cxn modelId="{ED03ABA6-FCA2-BE4B-AF82-75E0CEE11D73}" srcId="{88ACC7F4-B124-EC47-8259-C71A7F280BFA}" destId="{EC49C28F-8B18-4647-831F-20C9B9FBC89A}" srcOrd="2" destOrd="0" parTransId="{055208C4-07EC-704A-9E23-5AC8F414C896}" sibTransId="{13FEC41B-AA61-964F-BAF9-BDF8451548DA}"/>
    <dgm:cxn modelId="{A55E61AD-0C5F-7549-9908-837A9163DDF6}" type="presOf" srcId="{EC49C28F-8B18-4647-831F-20C9B9FBC89A}" destId="{0958378B-FC89-8E4F-A9A6-A7EA42FB1EE8}" srcOrd="0" destOrd="0" presId="urn:microsoft.com/office/officeart/2005/8/layout/chevron1"/>
    <dgm:cxn modelId="{249949D0-BE75-B742-B99E-F59D4D092BC1}" type="presOf" srcId="{232638A3-E33F-BA46-BE0B-38859CDCAC69}" destId="{EB3A5D26-96E5-4F45-9929-22162EE71FD1}" srcOrd="0" destOrd="0" presId="urn:microsoft.com/office/officeart/2005/8/layout/chevron1"/>
    <dgm:cxn modelId="{5E8C1634-4013-3246-85C3-C11E0AF719A5}" type="presParOf" srcId="{1B69C603-082E-EC46-9E6F-4D7635A452DE}" destId="{4A20305F-A72F-CA4D-9112-823B646F4C3E}" srcOrd="0" destOrd="0" presId="urn:microsoft.com/office/officeart/2005/8/layout/chevron1"/>
    <dgm:cxn modelId="{730368A3-FE26-8C4C-A6AD-48331589607D}" type="presParOf" srcId="{1B69C603-082E-EC46-9E6F-4D7635A452DE}" destId="{1CF13163-CD39-E546-AE54-0271590C693D}" srcOrd="1" destOrd="0" presId="urn:microsoft.com/office/officeart/2005/8/layout/chevron1"/>
    <dgm:cxn modelId="{B010A99A-CA66-814E-963A-EFE390A3E1B3}" type="presParOf" srcId="{1B69C603-082E-EC46-9E6F-4D7635A452DE}" destId="{811D32A2-EF95-BB43-9483-C7A3EC6F3956}" srcOrd="2" destOrd="0" presId="urn:microsoft.com/office/officeart/2005/8/layout/chevron1"/>
    <dgm:cxn modelId="{71CB334C-3CD3-8541-80B0-E218A2B3C42B}" type="presParOf" srcId="{1B69C603-082E-EC46-9E6F-4D7635A452DE}" destId="{66E4052D-21FE-4B4D-A6B8-80AB96E5DF8D}" srcOrd="3" destOrd="0" presId="urn:microsoft.com/office/officeart/2005/8/layout/chevron1"/>
    <dgm:cxn modelId="{6C250A16-E893-BF4D-A6EF-9A05C79B59C4}" type="presParOf" srcId="{1B69C603-082E-EC46-9E6F-4D7635A452DE}" destId="{0958378B-FC89-8E4F-A9A6-A7EA42FB1EE8}" srcOrd="4" destOrd="0" presId="urn:microsoft.com/office/officeart/2005/8/layout/chevron1"/>
    <dgm:cxn modelId="{5C9A719C-A3E7-CB43-8BFB-965FED765FFE}" type="presParOf" srcId="{1B69C603-082E-EC46-9E6F-4D7635A452DE}" destId="{57181F9B-4EA4-F141-8DCA-A8CE5F68D0B6}" srcOrd="5" destOrd="0" presId="urn:microsoft.com/office/officeart/2005/8/layout/chevron1"/>
    <dgm:cxn modelId="{B4638E2F-B446-E241-B09F-DC194ADE0F88}" type="presParOf" srcId="{1B69C603-082E-EC46-9E6F-4D7635A452DE}" destId="{092B7EB7-1F57-9948-86AB-41E4A07ED91E}" srcOrd="6" destOrd="0" presId="urn:microsoft.com/office/officeart/2005/8/layout/chevron1"/>
    <dgm:cxn modelId="{A13754B3-CE0F-0047-B835-F523B634E1C4}" type="presParOf" srcId="{1B69C603-082E-EC46-9E6F-4D7635A452DE}" destId="{D18766E6-7C85-CA4D-965E-05447C0554E1}" srcOrd="7" destOrd="0" presId="urn:microsoft.com/office/officeart/2005/8/layout/chevron1"/>
    <dgm:cxn modelId="{EC29E990-E50A-654A-AE60-0259024E3692}" type="presParOf" srcId="{1B69C603-082E-EC46-9E6F-4D7635A452DE}" destId="{EB3A5D26-96E5-4F45-9929-22162EE71FD1}"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ACC7F4-B124-EC47-8259-C71A7F280BFA}" type="doc">
      <dgm:prSet loTypeId="urn:microsoft.com/office/officeart/2005/8/layout/chevron1" loCatId="" qsTypeId="urn:microsoft.com/office/officeart/2005/8/quickstyle/simple2" qsCatId="simple" csTypeId="urn:microsoft.com/office/officeart/2005/8/colors/accent1_2" csCatId="accent1" phldr="1"/>
      <dgm:spPr/>
    </dgm:pt>
    <dgm:pt modelId="{FE89438A-B6E8-4548-92DC-4034B1326F15}">
      <dgm:prSet phldrT="[Texte]" custT="1"/>
      <dgm:spPr>
        <a:solidFill>
          <a:schemeClr val="accent1">
            <a:hueOff val="0"/>
            <a:satOff val="0"/>
            <a:lumOff val="0"/>
            <a:alpha val="50000"/>
          </a:schemeClr>
        </a:solidFill>
      </dgm:spPr>
      <dgm:t>
        <a:bodyPr/>
        <a:lstStyle/>
        <a:p>
          <a:r>
            <a:rPr lang="fr-FR" sz="1400" b="0" dirty="0"/>
            <a:t>Matériel et méthode</a:t>
          </a:r>
        </a:p>
      </dgm:t>
    </dgm:pt>
    <dgm:pt modelId="{CFE621E2-E093-194C-BBAC-ABD915501496}" type="parTrans" cxnId="{84601892-61BB-E245-961B-11D64EDB8851}">
      <dgm:prSet/>
      <dgm:spPr/>
      <dgm:t>
        <a:bodyPr/>
        <a:lstStyle/>
        <a:p>
          <a:endParaRPr lang="fr-FR" sz="1200"/>
        </a:p>
      </dgm:t>
    </dgm:pt>
    <dgm:pt modelId="{F755DCE5-5908-3A4D-97F5-F7BCE51CEFA4}" type="sibTrans" cxnId="{84601892-61BB-E245-961B-11D64EDB8851}">
      <dgm:prSet/>
      <dgm:spPr/>
      <dgm:t>
        <a:bodyPr/>
        <a:lstStyle/>
        <a:p>
          <a:endParaRPr lang="fr-FR" sz="1200"/>
        </a:p>
      </dgm:t>
    </dgm:pt>
    <dgm:pt modelId="{C439FE79-6FEB-664F-9F97-7C47F8BF8F9B}">
      <dgm:prSet phldrT="[Texte]" custT="1"/>
      <dgm:spPr>
        <a:solidFill>
          <a:schemeClr val="accent2">
            <a:lumMod val="75000"/>
          </a:schemeClr>
        </a:solidFill>
      </dgm:spPr>
      <dgm:t>
        <a:bodyPr/>
        <a:lstStyle/>
        <a:p>
          <a:r>
            <a:rPr lang="fr-FR" sz="2000" b="1" dirty="0"/>
            <a:t>Introduction</a:t>
          </a:r>
        </a:p>
      </dgm:t>
    </dgm:pt>
    <dgm:pt modelId="{CB1309C9-A0F7-2E44-B524-BE482CBE6EAE}" type="parTrans" cxnId="{4AE44D58-081D-414E-BD20-12F569FD1C95}">
      <dgm:prSet/>
      <dgm:spPr/>
      <dgm:t>
        <a:bodyPr/>
        <a:lstStyle/>
        <a:p>
          <a:endParaRPr lang="fr-FR" sz="1200"/>
        </a:p>
      </dgm:t>
    </dgm:pt>
    <dgm:pt modelId="{EADB9EC0-6CA9-C240-870D-D5FD3F9446F5}" type="sibTrans" cxnId="{4AE44D58-081D-414E-BD20-12F569FD1C95}">
      <dgm:prSet/>
      <dgm:spPr/>
      <dgm:t>
        <a:bodyPr/>
        <a:lstStyle/>
        <a:p>
          <a:endParaRPr lang="fr-FR" sz="1200"/>
        </a:p>
      </dgm:t>
    </dgm:pt>
    <dgm:pt modelId="{EC49C28F-8B18-4647-831F-20C9B9FBC89A}">
      <dgm:prSet phldrT="[Texte]" custT="1"/>
      <dgm:spPr>
        <a:solidFill>
          <a:schemeClr val="accent1">
            <a:hueOff val="0"/>
            <a:satOff val="0"/>
            <a:lumOff val="0"/>
            <a:alpha val="50000"/>
          </a:schemeClr>
        </a:solidFill>
      </dgm:spPr>
      <dgm:t>
        <a:bodyPr/>
        <a:lstStyle/>
        <a:p>
          <a:r>
            <a:rPr lang="fr-FR" sz="1400" dirty="0"/>
            <a:t>Résultats</a:t>
          </a:r>
        </a:p>
      </dgm:t>
    </dgm:pt>
    <dgm:pt modelId="{055208C4-07EC-704A-9E23-5AC8F414C896}" type="parTrans" cxnId="{ED03ABA6-FCA2-BE4B-AF82-75E0CEE11D73}">
      <dgm:prSet/>
      <dgm:spPr/>
      <dgm:t>
        <a:bodyPr/>
        <a:lstStyle/>
        <a:p>
          <a:endParaRPr lang="fr-FR" sz="1200"/>
        </a:p>
      </dgm:t>
    </dgm:pt>
    <dgm:pt modelId="{13FEC41B-AA61-964F-BAF9-BDF8451548DA}" type="sibTrans" cxnId="{ED03ABA6-FCA2-BE4B-AF82-75E0CEE11D73}">
      <dgm:prSet/>
      <dgm:spPr/>
      <dgm:t>
        <a:bodyPr/>
        <a:lstStyle/>
        <a:p>
          <a:endParaRPr lang="fr-FR" sz="1200"/>
        </a:p>
      </dgm:t>
    </dgm:pt>
    <dgm:pt modelId="{4D73CC93-EE9F-A644-85E7-C9B2F32C1E33}">
      <dgm:prSet custT="1"/>
      <dgm:spPr>
        <a:solidFill>
          <a:schemeClr val="accent1">
            <a:hueOff val="0"/>
            <a:satOff val="0"/>
            <a:lumOff val="0"/>
            <a:alpha val="50000"/>
          </a:schemeClr>
        </a:solidFill>
      </dgm:spPr>
      <dgm:t>
        <a:bodyPr/>
        <a:lstStyle/>
        <a:p>
          <a:r>
            <a:rPr lang="fr-FR" sz="1400" dirty="0"/>
            <a:t>Discussion</a:t>
          </a:r>
        </a:p>
      </dgm:t>
    </dgm:pt>
    <dgm:pt modelId="{3E089FC8-F39D-ED44-8D49-06D2762AF1C3}" type="parTrans" cxnId="{5F2B8A7C-F650-CA41-9DD6-A9172CEA4AEE}">
      <dgm:prSet/>
      <dgm:spPr/>
      <dgm:t>
        <a:bodyPr/>
        <a:lstStyle/>
        <a:p>
          <a:endParaRPr lang="fr-FR" sz="1200"/>
        </a:p>
      </dgm:t>
    </dgm:pt>
    <dgm:pt modelId="{6BEC2F36-083D-414B-AD99-543CBBB8CC81}" type="sibTrans" cxnId="{5F2B8A7C-F650-CA41-9DD6-A9172CEA4AEE}">
      <dgm:prSet/>
      <dgm:spPr/>
      <dgm:t>
        <a:bodyPr/>
        <a:lstStyle/>
        <a:p>
          <a:endParaRPr lang="fr-FR" sz="1200"/>
        </a:p>
      </dgm:t>
    </dgm:pt>
    <dgm:pt modelId="{232638A3-E33F-BA46-BE0B-38859CDCAC69}">
      <dgm:prSet custT="1"/>
      <dgm:spPr>
        <a:solidFill>
          <a:schemeClr val="accent1">
            <a:hueOff val="0"/>
            <a:satOff val="0"/>
            <a:lumOff val="0"/>
            <a:alpha val="50000"/>
          </a:schemeClr>
        </a:solidFill>
      </dgm:spPr>
      <dgm:t>
        <a:bodyPr/>
        <a:lstStyle/>
        <a:p>
          <a:r>
            <a:rPr lang="fr-FR" sz="1400" dirty="0"/>
            <a:t>Conclusion</a:t>
          </a:r>
          <a:endParaRPr lang="fr-FR" sz="1800" dirty="0"/>
        </a:p>
      </dgm:t>
    </dgm:pt>
    <dgm:pt modelId="{2077A188-9DEB-4744-9542-7C2D51954728}" type="parTrans" cxnId="{14B577A2-5CE5-6347-BB07-D022028DF96D}">
      <dgm:prSet/>
      <dgm:spPr/>
      <dgm:t>
        <a:bodyPr/>
        <a:lstStyle/>
        <a:p>
          <a:endParaRPr lang="fr-FR" sz="1200"/>
        </a:p>
      </dgm:t>
    </dgm:pt>
    <dgm:pt modelId="{FC05FA93-FF73-D54C-8882-6AF7E1A0B65C}" type="sibTrans" cxnId="{14B577A2-5CE5-6347-BB07-D022028DF96D}">
      <dgm:prSet/>
      <dgm:spPr/>
      <dgm:t>
        <a:bodyPr/>
        <a:lstStyle/>
        <a:p>
          <a:endParaRPr lang="fr-FR" sz="1200"/>
        </a:p>
      </dgm:t>
    </dgm:pt>
    <dgm:pt modelId="{1B69C603-082E-EC46-9E6F-4D7635A452DE}" type="pres">
      <dgm:prSet presAssocID="{88ACC7F4-B124-EC47-8259-C71A7F280BFA}" presName="Name0" presStyleCnt="0">
        <dgm:presLayoutVars>
          <dgm:dir/>
          <dgm:animLvl val="lvl"/>
          <dgm:resizeHandles val="exact"/>
        </dgm:presLayoutVars>
      </dgm:prSet>
      <dgm:spPr/>
    </dgm:pt>
    <dgm:pt modelId="{4A20305F-A72F-CA4D-9112-823B646F4C3E}" type="pres">
      <dgm:prSet presAssocID="{FE89438A-B6E8-4548-92DC-4034B1326F15}" presName="parTxOnly" presStyleLbl="node1" presStyleIdx="0" presStyleCnt="5" custLinFactX="79523" custLinFactNeighborX="100000" custLinFactNeighborY="-947">
        <dgm:presLayoutVars>
          <dgm:chMax val="0"/>
          <dgm:chPref val="0"/>
          <dgm:bulletEnabled val="1"/>
        </dgm:presLayoutVars>
      </dgm:prSet>
      <dgm:spPr/>
    </dgm:pt>
    <dgm:pt modelId="{1CF13163-CD39-E546-AE54-0271590C693D}" type="pres">
      <dgm:prSet presAssocID="{F755DCE5-5908-3A4D-97F5-F7BCE51CEFA4}" presName="parTxOnlySpace" presStyleCnt="0"/>
      <dgm:spPr/>
    </dgm:pt>
    <dgm:pt modelId="{811D32A2-EF95-BB43-9483-C7A3EC6F3956}" type="pres">
      <dgm:prSet presAssocID="{C439FE79-6FEB-664F-9F97-7C47F8BF8F9B}" presName="parTxOnly" presStyleLbl="node1" presStyleIdx="1" presStyleCnt="5" custLinFactX="-80091" custLinFactNeighborX="-100000" custLinFactNeighborY="4628">
        <dgm:presLayoutVars>
          <dgm:chMax val="0"/>
          <dgm:chPref val="0"/>
          <dgm:bulletEnabled val="1"/>
        </dgm:presLayoutVars>
      </dgm:prSet>
      <dgm:spPr/>
    </dgm:pt>
    <dgm:pt modelId="{66E4052D-21FE-4B4D-A6B8-80AB96E5DF8D}" type="pres">
      <dgm:prSet presAssocID="{EADB9EC0-6CA9-C240-870D-D5FD3F9446F5}" presName="parTxOnlySpace" presStyleCnt="0"/>
      <dgm:spPr/>
    </dgm:pt>
    <dgm:pt modelId="{0958378B-FC89-8E4F-A9A6-A7EA42FB1EE8}" type="pres">
      <dgm:prSet presAssocID="{EC49C28F-8B18-4647-831F-20C9B9FBC89A}" presName="parTxOnly" presStyleLbl="node1" presStyleIdx="2" presStyleCnt="5">
        <dgm:presLayoutVars>
          <dgm:chMax val="0"/>
          <dgm:chPref val="0"/>
          <dgm:bulletEnabled val="1"/>
        </dgm:presLayoutVars>
      </dgm:prSet>
      <dgm:spPr/>
    </dgm:pt>
    <dgm:pt modelId="{57181F9B-4EA4-F141-8DCA-A8CE5F68D0B6}" type="pres">
      <dgm:prSet presAssocID="{13FEC41B-AA61-964F-BAF9-BDF8451548DA}" presName="parTxOnlySpace" presStyleCnt="0"/>
      <dgm:spPr/>
    </dgm:pt>
    <dgm:pt modelId="{092B7EB7-1F57-9948-86AB-41E4A07ED91E}" type="pres">
      <dgm:prSet presAssocID="{4D73CC93-EE9F-A644-85E7-C9B2F32C1E33}" presName="parTxOnly" presStyleLbl="node1" presStyleIdx="3" presStyleCnt="5">
        <dgm:presLayoutVars>
          <dgm:chMax val="0"/>
          <dgm:chPref val="0"/>
          <dgm:bulletEnabled val="1"/>
        </dgm:presLayoutVars>
      </dgm:prSet>
      <dgm:spPr/>
    </dgm:pt>
    <dgm:pt modelId="{D18766E6-7C85-CA4D-965E-05447C0554E1}" type="pres">
      <dgm:prSet presAssocID="{6BEC2F36-083D-414B-AD99-543CBBB8CC81}" presName="parTxOnlySpace" presStyleCnt="0"/>
      <dgm:spPr/>
    </dgm:pt>
    <dgm:pt modelId="{EB3A5D26-96E5-4F45-9929-22162EE71FD1}" type="pres">
      <dgm:prSet presAssocID="{232638A3-E33F-BA46-BE0B-38859CDCAC69}" presName="parTxOnly" presStyleLbl="node1" presStyleIdx="4" presStyleCnt="5">
        <dgm:presLayoutVars>
          <dgm:chMax val="0"/>
          <dgm:chPref val="0"/>
          <dgm:bulletEnabled val="1"/>
        </dgm:presLayoutVars>
      </dgm:prSet>
      <dgm:spPr/>
    </dgm:pt>
  </dgm:ptLst>
  <dgm:cxnLst>
    <dgm:cxn modelId="{486D3C01-42B7-4D48-94E8-BCB46E75D065}" type="presOf" srcId="{232638A3-E33F-BA46-BE0B-38859CDCAC69}" destId="{EB3A5D26-96E5-4F45-9929-22162EE71FD1}" srcOrd="0" destOrd="0" presId="urn:microsoft.com/office/officeart/2005/8/layout/chevron1"/>
    <dgm:cxn modelId="{D2DDA853-AE03-B947-A7F0-4C383D3D0535}" type="presOf" srcId="{C439FE79-6FEB-664F-9F97-7C47F8BF8F9B}" destId="{811D32A2-EF95-BB43-9483-C7A3EC6F3956}" srcOrd="0" destOrd="0" presId="urn:microsoft.com/office/officeart/2005/8/layout/chevron1"/>
    <dgm:cxn modelId="{4AE44D58-081D-414E-BD20-12F569FD1C95}" srcId="{88ACC7F4-B124-EC47-8259-C71A7F280BFA}" destId="{C439FE79-6FEB-664F-9F97-7C47F8BF8F9B}" srcOrd="1" destOrd="0" parTransId="{CB1309C9-A0F7-2E44-B524-BE482CBE6EAE}" sibTransId="{EADB9EC0-6CA9-C240-870D-D5FD3F9446F5}"/>
    <dgm:cxn modelId="{5F2B8A7C-F650-CA41-9DD6-A9172CEA4AEE}" srcId="{88ACC7F4-B124-EC47-8259-C71A7F280BFA}" destId="{4D73CC93-EE9F-A644-85E7-C9B2F32C1E33}" srcOrd="3" destOrd="0" parTransId="{3E089FC8-F39D-ED44-8D49-06D2762AF1C3}" sibTransId="{6BEC2F36-083D-414B-AD99-543CBBB8CC81}"/>
    <dgm:cxn modelId="{84601892-61BB-E245-961B-11D64EDB8851}" srcId="{88ACC7F4-B124-EC47-8259-C71A7F280BFA}" destId="{FE89438A-B6E8-4548-92DC-4034B1326F15}" srcOrd="0" destOrd="0" parTransId="{CFE621E2-E093-194C-BBAC-ABD915501496}" sibTransId="{F755DCE5-5908-3A4D-97F5-F7BCE51CEFA4}"/>
    <dgm:cxn modelId="{14B577A2-5CE5-6347-BB07-D022028DF96D}" srcId="{88ACC7F4-B124-EC47-8259-C71A7F280BFA}" destId="{232638A3-E33F-BA46-BE0B-38859CDCAC69}" srcOrd="4" destOrd="0" parTransId="{2077A188-9DEB-4744-9542-7C2D51954728}" sibTransId="{FC05FA93-FF73-D54C-8882-6AF7E1A0B65C}"/>
    <dgm:cxn modelId="{ED03ABA6-FCA2-BE4B-AF82-75E0CEE11D73}" srcId="{88ACC7F4-B124-EC47-8259-C71A7F280BFA}" destId="{EC49C28F-8B18-4647-831F-20C9B9FBC89A}" srcOrd="2" destOrd="0" parTransId="{055208C4-07EC-704A-9E23-5AC8F414C896}" sibTransId="{13FEC41B-AA61-964F-BAF9-BDF8451548DA}"/>
    <dgm:cxn modelId="{6B441FAB-08A4-DB46-8C0D-99F8197CB0B4}" type="presOf" srcId="{EC49C28F-8B18-4647-831F-20C9B9FBC89A}" destId="{0958378B-FC89-8E4F-A9A6-A7EA42FB1EE8}" srcOrd="0" destOrd="0" presId="urn:microsoft.com/office/officeart/2005/8/layout/chevron1"/>
    <dgm:cxn modelId="{685D77AC-C9DE-8644-A5FC-6A5DEE8936EE}" type="presOf" srcId="{FE89438A-B6E8-4548-92DC-4034B1326F15}" destId="{4A20305F-A72F-CA4D-9112-823B646F4C3E}" srcOrd="0" destOrd="0" presId="urn:microsoft.com/office/officeart/2005/8/layout/chevron1"/>
    <dgm:cxn modelId="{FDB572B9-1868-8345-87B2-859BBF1A12C9}" type="presOf" srcId="{4D73CC93-EE9F-A644-85E7-C9B2F32C1E33}" destId="{092B7EB7-1F57-9948-86AB-41E4A07ED91E}" srcOrd="0" destOrd="0" presId="urn:microsoft.com/office/officeart/2005/8/layout/chevron1"/>
    <dgm:cxn modelId="{1F9075D8-CEAB-2C46-907D-39677389DDD4}" type="presOf" srcId="{88ACC7F4-B124-EC47-8259-C71A7F280BFA}" destId="{1B69C603-082E-EC46-9E6F-4D7635A452DE}" srcOrd="0" destOrd="0" presId="urn:microsoft.com/office/officeart/2005/8/layout/chevron1"/>
    <dgm:cxn modelId="{72ACEB15-9ACA-1C40-B941-0BB53907EA54}" type="presParOf" srcId="{1B69C603-082E-EC46-9E6F-4D7635A452DE}" destId="{4A20305F-A72F-CA4D-9112-823B646F4C3E}" srcOrd="0" destOrd="0" presId="urn:microsoft.com/office/officeart/2005/8/layout/chevron1"/>
    <dgm:cxn modelId="{59CC8A93-EB8F-B245-9431-6CD885E81617}" type="presParOf" srcId="{1B69C603-082E-EC46-9E6F-4D7635A452DE}" destId="{1CF13163-CD39-E546-AE54-0271590C693D}" srcOrd="1" destOrd="0" presId="urn:microsoft.com/office/officeart/2005/8/layout/chevron1"/>
    <dgm:cxn modelId="{85FF8605-EB13-264B-B32E-B5D5AF1F5D7F}" type="presParOf" srcId="{1B69C603-082E-EC46-9E6F-4D7635A452DE}" destId="{811D32A2-EF95-BB43-9483-C7A3EC6F3956}" srcOrd="2" destOrd="0" presId="urn:microsoft.com/office/officeart/2005/8/layout/chevron1"/>
    <dgm:cxn modelId="{0C2F44D1-84B0-3A4D-BAA4-AEA304052B4C}" type="presParOf" srcId="{1B69C603-082E-EC46-9E6F-4D7635A452DE}" destId="{66E4052D-21FE-4B4D-A6B8-80AB96E5DF8D}" srcOrd="3" destOrd="0" presId="urn:microsoft.com/office/officeart/2005/8/layout/chevron1"/>
    <dgm:cxn modelId="{6B701146-9DE4-8542-B2FA-01F6C50C21D7}" type="presParOf" srcId="{1B69C603-082E-EC46-9E6F-4D7635A452DE}" destId="{0958378B-FC89-8E4F-A9A6-A7EA42FB1EE8}" srcOrd="4" destOrd="0" presId="urn:microsoft.com/office/officeart/2005/8/layout/chevron1"/>
    <dgm:cxn modelId="{B249C40D-3902-1E4B-9D2E-AD8001A41763}" type="presParOf" srcId="{1B69C603-082E-EC46-9E6F-4D7635A452DE}" destId="{57181F9B-4EA4-F141-8DCA-A8CE5F68D0B6}" srcOrd="5" destOrd="0" presId="urn:microsoft.com/office/officeart/2005/8/layout/chevron1"/>
    <dgm:cxn modelId="{9EF8A5B6-97E8-D449-93A8-3E17A5742C09}" type="presParOf" srcId="{1B69C603-082E-EC46-9E6F-4D7635A452DE}" destId="{092B7EB7-1F57-9948-86AB-41E4A07ED91E}" srcOrd="6" destOrd="0" presId="urn:microsoft.com/office/officeart/2005/8/layout/chevron1"/>
    <dgm:cxn modelId="{3F3B2A1B-7452-FF43-9E4C-FE144F02ABC2}" type="presParOf" srcId="{1B69C603-082E-EC46-9E6F-4D7635A452DE}" destId="{D18766E6-7C85-CA4D-965E-05447C0554E1}" srcOrd="7" destOrd="0" presId="urn:microsoft.com/office/officeart/2005/8/layout/chevron1"/>
    <dgm:cxn modelId="{5EB5F131-880F-B34E-BE80-9D983E2208B3}" type="presParOf" srcId="{1B69C603-082E-EC46-9E6F-4D7635A452DE}" destId="{EB3A5D26-96E5-4F45-9929-22162EE71FD1}"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88ACC7F4-B124-EC47-8259-C71A7F280BFA}" type="doc">
      <dgm:prSet loTypeId="urn:microsoft.com/office/officeart/2005/8/layout/chevron1" loCatId="" qsTypeId="urn:microsoft.com/office/officeart/2005/8/quickstyle/simple2" qsCatId="simple" csTypeId="urn:microsoft.com/office/officeart/2005/8/colors/accent1_2" csCatId="accent1" phldr="1"/>
      <dgm:spPr/>
    </dgm:pt>
    <dgm:pt modelId="{FE89438A-B6E8-4548-92DC-4034B1326F15}">
      <dgm:prSet phldrT="[Texte]" custT="1"/>
      <dgm:spPr>
        <a:solidFill>
          <a:schemeClr val="accent2">
            <a:lumMod val="50000"/>
          </a:schemeClr>
        </a:solidFill>
      </dgm:spPr>
      <dgm:t>
        <a:bodyPr/>
        <a:lstStyle/>
        <a:p>
          <a:r>
            <a:rPr lang="fr-FR" sz="1600" b="0" dirty="0"/>
            <a:t>À propos de l’étude</a:t>
          </a:r>
        </a:p>
      </dgm:t>
    </dgm:pt>
    <dgm:pt modelId="{CFE621E2-E093-194C-BBAC-ABD915501496}" type="parTrans" cxnId="{84601892-61BB-E245-961B-11D64EDB8851}">
      <dgm:prSet/>
      <dgm:spPr/>
      <dgm:t>
        <a:bodyPr/>
        <a:lstStyle/>
        <a:p>
          <a:endParaRPr lang="fr-FR" sz="1200"/>
        </a:p>
      </dgm:t>
    </dgm:pt>
    <dgm:pt modelId="{F755DCE5-5908-3A4D-97F5-F7BCE51CEFA4}" type="sibTrans" cxnId="{84601892-61BB-E245-961B-11D64EDB8851}">
      <dgm:prSet/>
      <dgm:spPr/>
      <dgm:t>
        <a:bodyPr/>
        <a:lstStyle/>
        <a:p>
          <a:endParaRPr lang="fr-FR" sz="1200"/>
        </a:p>
      </dgm:t>
    </dgm:pt>
    <dgm:pt modelId="{C439FE79-6FEB-664F-9F97-7C47F8BF8F9B}">
      <dgm:prSet phldrT="[Texte]" custT="1"/>
      <dgm:spPr>
        <a:solidFill>
          <a:schemeClr val="accent1">
            <a:hueOff val="0"/>
            <a:satOff val="0"/>
            <a:lumOff val="0"/>
            <a:alpha val="50118"/>
          </a:schemeClr>
        </a:solidFill>
      </dgm:spPr>
      <dgm:t>
        <a:bodyPr/>
        <a:lstStyle/>
        <a:p>
          <a:r>
            <a:rPr lang="fr-FR" sz="1200" b="0" dirty="0"/>
            <a:t>À</a:t>
          </a:r>
          <a:r>
            <a:rPr lang="fr-FR" sz="1200" dirty="0"/>
            <a:t> propos des résultats</a:t>
          </a:r>
        </a:p>
      </dgm:t>
    </dgm:pt>
    <dgm:pt modelId="{CB1309C9-A0F7-2E44-B524-BE482CBE6EAE}" type="parTrans" cxnId="{4AE44D58-081D-414E-BD20-12F569FD1C95}">
      <dgm:prSet/>
      <dgm:spPr/>
      <dgm:t>
        <a:bodyPr/>
        <a:lstStyle/>
        <a:p>
          <a:endParaRPr lang="fr-FR" sz="1200"/>
        </a:p>
      </dgm:t>
    </dgm:pt>
    <dgm:pt modelId="{EADB9EC0-6CA9-C240-870D-D5FD3F9446F5}" type="sibTrans" cxnId="{4AE44D58-081D-414E-BD20-12F569FD1C95}">
      <dgm:prSet/>
      <dgm:spPr/>
      <dgm:t>
        <a:bodyPr/>
        <a:lstStyle/>
        <a:p>
          <a:endParaRPr lang="fr-FR" sz="1200"/>
        </a:p>
      </dgm:t>
    </dgm:pt>
    <dgm:pt modelId="{AE406D60-E6CF-D94A-A68C-13CEFD8D5E5E}">
      <dgm:prSet phldrT="[Texte]" custT="1"/>
      <dgm:spPr>
        <a:solidFill>
          <a:schemeClr val="accent1">
            <a:hueOff val="0"/>
            <a:satOff val="0"/>
            <a:lumOff val="0"/>
            <a:alpha val="50118"/>
          </a:schemeClr>
        </a:solidFill>
      </dgm:spPr>
      <dgm:t>
        <a:bodyPr/>
        <a:lstStyle/>
        <a:p>
          <a:r>
            <a:rPr lang="fr-FR" sz="1200" dirty="0"/>
            <a:t>Perspectives</a:t>
          </a:r>
        </a:p>
      </dgm:t>
    </dgm:pt>
    <dgm:pt modelId="{DE9D849F-DFFB-DC45-A3F4-A4D5770C8ACF}" type="parTrans" cxnId="{256F0FDE-F6A0-2645-9E9B-AD0F4F845DE9}">
      <dgm:prSet/>
      <dgm:spPr/>
      <dgm:t>
        <a:bodyPr/>
        <a:lstStyle/>
        <a:p>
          <a:endParaRPr lang="fr-FR"/>
        </a:p>
      </dgm:t>
    </dgm:pt>
    <dgm:pt modelId="{72480A6E-DC6A-5446-8E46-72FF70206144}" type="sibTrans" cxnId="{256F0FDE-F6A0-2645-9E9B-AD0F4F845DE9}">
      <dgm:prSet/>
      <dgm:spPr/>
      <dgm:t>
        <a:bodyPr/>
        <a:lstStyle/>
        <a:p>
          <a:endParaRPr lang="fr-FR"/>
        </a:p>
      </dgm:t>
    </dgm:pt>
    <dgm:pt modelId="{1B69C603-082E-EC46-9E6F-4D7635A452DE}" type="pres">
      <dgm:prSet presAssocID="{88ACC7F4-B124-EC47-8259-C71A7F280BFA}" presName="Name0" presStyleCnt="0">
        <dgm:presLayoutVars>
          <dgm:dir/>
          <dgm:animLvl val="lvl"/>
          <dgm:resizeHandles val="exact"/>
        </dgm:presLayoutVars>
      </dgm:prSet>
      <dgm:spPr/>
    </dgm:pt>
    <dgm:pt modelId="{4A20305F-A72F-CA4D-9112-823B646F4C3E}" type="pres">
      <dgm:prSet presAssocID="{FE89438A-B6E8-4548-92DC-4034B1326F15}" presName="parTxOnly" presStyleLbl="node1" presStyleIdx="0" presStyleCnt="3" custScaleX="143997" custLinFactNeighborX="4055" custLinFactNeighborY="41215">
        <dgm:presLayoutVars>
          <dgm:chMax val="0"/>
          <dgm:chPref val="0"/>
          <dgm:bulletEnabled val="1"/>
        </dgm:presLayoutVars>
      </dgm:prSet>
      <dgm:spPr/>
    </dgm:pt>
    <dgm:pt modelId="{1CF13163-CD39-E546-AE54-0271590C693D}" type="pres">
      <dgm:prSet presAssocID="{F755DCE5-5908-3A4D-97F5-F7BCE51CEFA4}" presName="parTxOnlySpace" presStyleCnt="0"/>
      <dgm:spPr/>
    </dgm:pt>
    <dgm:pt modelId="{811D32A2-EF95-BB43-9483-C7A3EC6F3956}" type="pres">
      <dgm:prSet presAssocID="{C439FE79-6FEB-664F-9F97-7C47F8BF8F9B}" presName="parTxOnly" presStyleLbl="node1" presStyleIdx="1" presStyleCnt="3" custLinFactNeighborY="2755">
        <dgm:presLayoutVars>
          <dgm:chMax val="0"/>
          <dgm:chPref val="0"/>
          <dgm:bulletEnabled val="1"/>
        </dgm:presLayoutVars>
      </dgm:prSet>
      <dgm:spPr/>
    </dgm:pt>
    <dgm:pt modelId="{0B7FD179-042D-914C-A129-3AE9A86534FF}" type="pres">
      <dgm:prSet presAssocID="{EADB9EC0-6CA9-C240-870D-D5FD3F9446F5}" presName="parTxOnlySpace" presStyleCnt="0"/>
      <dgm:spPr/>
    </dgm:pt>
    <dgm:pt modelId="{3F09E22F-7BF7-A24E-BE0D-19F03B6D97E6}" type="pres">
      <dgm:prSet presAssocID="{AE406D60-E6CF-D94A-A68C-13CEFD8D5E5E}" presName="parTxOnly" presStyleLbl="node1" presStyleIdx="2" presStyleCnt="3" custLinFactNeighborY="2755">
        <dgm:presLayoutVars>
          <dgm:chMax val="0"/>
          <dgm:chPref val="0"/>
          <dgm:bulletEnabled val="1"/>
        </dgm:presLayoutVars>
      </dgm:prSet>
      <dgm:spPr/>
    </dgm:pt>
  </dgm:ptLst>
  <dgm:cxnLst>
    <dgm:cxn modelId="{4AE44D58-081D-414E-BD20-12F569FD1C95}" srcId="{88ACC7F4-B124-EC47-8259-C71A7F280BFA}" destId="{C439FE79-6FEB-664F-9F97-7C47F8BF8F9B}" srcOrd="1" destOrd="0" parTransId="{CB1309C9-A0F7-2E44-B524-BE482CBE6EAE}" sibTransId="{EADB9EC0-6CA9-C240-870D-D5FD3F9446F5}"/>
    <dgm:cxn modelId="{84601892-61BB-E245-961B-11D64EDB8851}" srcId="{88ACC7F4-B124-EC47-8259-C71A7F280BFA}" destId="{FE89438A-B6E8-4548-92DC-4034B1326F15}" srcOrd="0" destOrd="0" parTransId="{CFE621E2-E093-194C-BBAC-ABD915501496}" sibTransId="{F755DCE5-5908-3A4D-97F5-F7BCE51CEFA4}"/>
    <dgm:cxn modelId="{BA2EDA98-7720-AE4B-B543-B47CE0E39857}" type="presOf" srcId="{88ACC7F4-B124-EC47-8259-C71A7F280BFA}" destId="{1B69C603-082E-EC46-9E6F-4D7635A452DE}" srcOrd="0" destOrd="0" presId="urn:microsoft.com/office/officeart/2005/8/layout/chevron1"/>
    <dgm:cxn modelId="{386CFEB7-54DA-BA40-812D-84700FBE9B62}" type="presOf" srcId="{C439FE79-6FEB-664F-9F97-7C47F8BF8F9B}" destId="{811D32A2-EF95-BB43-9483-C7A3EC6F3956}" srcOrd="0" destOrd="0" presId="urn:microsoft.com/office/officeart/2005/8/layout/chevron1"/>
    <dgm:cxn modelId="{256F0FDE-F6A0-2645-9E9B-AD0F4F845DE9}" srcId="{88ACC7F4-B124-EC47-8259-C71A7F280BFA}" destId="{AE406D60-E6CF-D94A-A68C-13CEFD8D5E5E}" srcOrd="2" destOrd="0" parTransId="{DE9D849F-DFFB-DC45-A3F4-A4D5770C8ACF}" sibTransId="{72480A6E-DC6A-5446-8E46-72FF70206144}"/>
    <dgm:cxn modelId="{8D5336E4-67BA-E942-8AB0-D4488B5A0F58}" type="presOf" srcId="{AE406D60-E6CF-D94A-A68C-13CEFD8D5E5E}" destId="{3F09E22F-7BF7-A24E-BE0D-19F03B6D97E6}" srcOrd="0" destOrd="0" presId="urn:microsoft.com/office/officeart/2005/8/layout/chevron1"/>
    <dgm:cxn modelId="{391897F9-2CF2-2247-B08F-3DA158C2BBF3}" type="presOf" srcId="{FE89438A-B6E8-4548-92DC-4034B1326F15}" destId="{4A20305F-A72F-CA4D-9112-823B646F4C3E}" srcOrd="0" destOrd="0" presId="urn:microsoft.com/office/officeart/2005/8/layout/chevron1"/>
    <dgm:cxn modelId="{FDA289D8-227D-6447-A95C-ECB32C57B595}" type="presParOf" srcId="{1B69C603-082E-EC46-9E6F-4D7635A452DE}" destId="{4A20305F-A72F-CA4D-9112-823B646F4C3E}" srcOrd="0" destOrd="0" presId="urn:microsoft.com/office/officeart/2005/8/layout/chevron1"/>
    <dgm:cxn modelId="{491B2D74-624D-B240-A9EC-5667F46244F7}" type="presParOf" srcId="{1B69C603-082E-EC46-9E6F-4D7635A452DE}" destId="{1CF13163-CD39-E546-AE54-0271590C693D}" srcOrd="1" destOrd="0" presId="urn:microsoft.com/office/officeart/2005/8/layout/chevron1"/>
    <dgm:cxn modelId="{0817A4C3-09EA-284C-A655-9C9E2A982385}" type="presParOf" srcId="{1B69C603-082E-EC46-9E6F-4D7635A452DE}" destId="{811D32A2-EF95-BB43-9483-C7A3EC6F3956}" srcOrd="2" destOrd="0" presId="urn:microsoft.com/office/officeart/2005/8/layout/chevron1"/>
    <dgm:cxn modelId="{22C379DD-DDC9-5F49-BEAD-22FC1E7EF2CC}" type="presParOf" srcId="{1B69C603-082E-EC46-9E6F-4D7635A452DE}" destId="{0B7FD179-042D-914C-A129-3AE9A86534FF}" srcOrd="3" destOrd="0" presId="urn:microsoft.com/office/officeart/2005/8/layout/chevron1"/>
    <dgm:cxn modelId="{9C39FFD8-A7C3-BA4C-9AC8-BF853479C15C}" type="presParOf" srcId="{1B69C603-082E-EC46-9E6F-4D7635A452DE}" destId="{3F09E22F-7BF7-A24E-BE0D-19F03B6D97E6}"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1F62B50B-7456-405B-876F-68820E1995F4}"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fr-FR"/>
        </a:p>
      </dgm:t>
    </dgm:pt>
    <dgm:pt modelId="{7CCFE74E-10D0-4556-A78A-B8FBCE2AE970}">
      <dgm:prSet phldrT="[Texte]" custT="1"/>
      <dgm:spPr/>
      <dgm:t>
        <a:bodyPr/>
        <a:lstStyle/>
        <a:p>
          <a:pPr>
            <a:lnSpc>
              <a:spcPct val="150000"/>
            </a:lnSpc>
          </a:pPr>
          <a:r>
            <a:rPr lang="fr-FR" sz="2000" dirty="0"/>
            <a:t>Design rétrospectif</a:t>
          </a:r>
        </a:p>
        <a:p>
          <a:pPr>
            <a:lnSpc>
              <a:spcPct val="150000"/>
            </a:lnSpc>
          </a:pPr>
          <a:r>
            <a:rPr lang="fr-FR" sz="2000" dirty="0"/>
            <a:t>Données manquantes</a:t>
          </a:r>
        </a:p>
        <a:p>
          <a:pPr>
            <a:lnSpc>
              <a:spcPct val="150000"/>
            </a:lnSpc>
          </a:pPr>
          <a:r>
            <a:rPr lang="fr-FR" sz="2000" dirty="0"/>
            <a:t>Indications hétérogènes</a:t>
          </a:r>
        </a:p>
        <a:p>
          <a:pPr>
            <a:lnSpc>
              <a:spcPct val="150000"/>
            </a:lnSpc>
          </a:pPr>
          <a:r>
            <a:rPr lang="fr-FR" sz="2000" dirty="0"/>
            <a:t>Effet centre (volume)</a:t>
          </a:r>
        </a:p>
        <a:p>
          <a:pPr>
            <a:lnSpc>
              <a:spcPct val="150000"/>
            </a:lnSpc>
          </a:pPr>
          <a:r>
            <a:rPr lang="fr-FR" sz="2000" dirty="0"/>
            <a:t>Corrélation faible des courbes d’apprentissage</a:t>
          </a:r>
        </a:p>
        <a:p>
          <a:pPr>
            <a:lnSpc>
              <a:spcPct val="150000"/>
            </a:lnSpc>
          </a:pPr>
          <a:r>
            <a:rPr lang="fr-FR" sz="2000" dirty="0"/>
            <a:t>Choix des variables d’apprentissage</a:t>
          </a:r>
        </a:p>
      </dgm:t>
    </dgm:pt>
    <dgm:pt modelId="{B287BB78-E376-409D-B9A4-876B329804B9}" type="parTrans" cxnId="{0A04C4A4-05E9-4210-9D5A-6C892B02F74D}">
      <dgm:prSet/>
      <dgm:spPr/>
      <dgm:t>
        <a:bodyPr/>
        <a:lstStyle/>
        <a:p>
          <a:endParaRPr lang="fr-FR"/>
        </a:p>
      </dgm:t>
    </dgm:pt>
    <dgm:pt modelId="{562C6187-780E-4B67-B79D-493006DA241A}" type="sibTrans" cxnId="{0A04C4A4-05E9-4210-9D5A-6C892B02F74D}">
      <dgm:prSet/>
      <dgm:spPr/>
      <dgm:t>
        <a:bodyPr/>
        <a:lstStyle/>
        <a:p>
          <a:endParaRPr lang="fr-FR"/>
        </a:p>
      </dgm:t>
    </dgm:pt>
    <dgm:pt modelId="{6FBF4C91-207A-434A-B54D-6D44BE93A9F1}">
      <dgm:prSet phldrT="[Texte]" custT="1"/>
      <dgm:spPr/>
      <dgm:t>
        <a:bodyPr/>
        <a:lstStyle/>
        <a:p>
          <a:pPr>
            <a:lnSpc>
              <a:spcPct val="150000"/>
            </a:lnSpc>
          </a:pPr>
          <a:r>
            <a:rPr lang="fr-FR" sz="2000" dirty="0"/>
            <a:t>Nombre de patients et des prothèses</a:t>
          </a:r>
        </a:p>
        <a:p>
          <a:pPr>
            <a:lnSpc>
              <a:spcPct val="150000"/>
            </a:lnSpc>
          </a:pPr>
          <a:r>
            <a:rPr lang="fr-FR" sz="2000" dirty="0"/>
            <a:t>Exclusion des indications oncologiques</a:t>
          </a:r>
        </a:p>
        <a:p>
          <a:pPr>
            <a:lnSpc>
              <a:spcPct val="150000"/>
            </a:lnSpc>
          </a:pPr>
          <a:r>
            <a:rPr lang="fr-FR" sz="2000" dirty="0"/>
            <a:t>Nombre de chirurgiens</a:t>
          </a:r>
        </a:p>
        <a:p>
          <a:pPr>
            <a:lnSpc>
              <a:spcPct val="150000"/>
            </a:lnSpc>
          </a:pPr>
          <a:r>
            <a:rPr lang="fr-FR" sz="2000" dirty="0"/>
            <a:t>Prise en compte des facteurs de confusion</a:t>
          </a:r>
        </a:p>
        <a:p>
          <a:pPr>
            <a:lnSpc>
              <a:spcPct val="150000"/>
            </a:lnSpc>
          </a:pPr>
          <a:r>
            <a:rPr lang="fr-FR" sz="2000" dirty="0"/>
            <a:t>Sujet original</a:t>
          </a:r>
        </a:p>
      </dgm:t>
    </dgm:pt>
    <dgm:pt modelId="{DAB702DA-7FDE-4078-8E50-0CD0392834EC}" type="parTrans" cxnId="{ED16F4C6-FEB1-4BA4-9162-47B58552E8DB}">
      <dgm:prSet/>
      <dgm:spPr/>
      <dgm:t>
        <a:bodyPr/>
        <a:lstStyle/>
        <a:p>
          <a:endParaRPr lang="fr-FR"/>
        </a:p>
      </dgm:t>
    </dgm:pt>
    <dgm:pt modelId="{33EF697B-8CB6-4FE4-9DCE-13ED63C1AE73}" type="sibTrans" cxnId="{ED16F4C6-FEB1-4BA4-9162-47B58552E8DB}">
      <dgm:prSet/>
      <dgm:spPr/>
      <dgm:t>
        <a:bodyPr/>
        <a:lstStyle/>
        <a:p>
          <a:endParaRPr lang="fr-FR"/>
        </a:p>
      </dgm:t>
    </dgm:pt>
    <dgm:pt modelId="{856E459C-ED49-4141-8E85-BCDC58F823F2}" type="pres">
      <dgm:prSet presAssocID="{1F62B50B-7456-405B-876F-68820E1995F4}" presName="Name0" presStyleCnt="0">
        <dgm:presLayoutVars>
          <dgm:chMax val="2"/>
          <dgm:chPref val="2"/>
          <dgm:dir/>
          <dgm:animOne/>
          <dgm:resizeHandles val="exact"/>
        </dgm:presLayoutVars>
      </dgm:prSet>
      <dgm:spPr/>
    </dgm:pt>
    <dgm:pt modelId="{FC4C6038-207B-4612-AFA1-6C351123AE35}" type="pres">
      <dgm:prSet presAssocID="{1F62B50B-7456-405B-876F-68820E1995F4}" presName="Background" presStyleLbl="bgImgPlace1" presStyleIdx="0" presStyleCnt="1" custScaleX="114943" custScaleY="120088" custLinFactNeighborY="-2474"/>
      <dgm:spPr/>
    </dgm:pt>
    <dgm:pt modelId="{76DACBB8-5773-4FF6-AFE9-D26B5FCFCFDB}" type="pres">
      <dgm:prSet presAssocID="{1F62B50B-7456-405B-876F-68820E1995F4}" presName="ParentText1" presStyleLbl="revTx" presStyleIdx="0" presStyleCnt="2" custScaleX="112935" custLinFactNeighborX="-10193" custLinFactNeighborY="-4665">
        <dgm:presLayoutVars>
          <dgm:chMax val="0"/>
          <dgm:chPref val="0"/>
          <dgm:bulletEnabled val="1"/>
        </dgm:presLayoutVars>
      </dgm:prSet>
      <dgm:spPr/>
    </dgm:pt>
    <dgm:pt modelId="{61074092-6090-4561-97CF-950E4708C789}" type="pres">
      <dgm:prSet presAssocID="{1F62B50B-7456-405B-876F-68820E1995F4}" presName="ParentText2" presStyleLbl="revTx" presStyleIdx="1" presStyleCnt="2" custScaleX="115556" custScaleY="71594" custLinFactNeighborX="11854" custLinFactNeighborY="-5105">
        <dgm:presLayoutVars>
          <dgm:chMax val="0"/>
          <dgm:chPref val="0"/>
          <dgm:bulletEnabled val="1"/>
        </dgm:presLayoutVars>
      </dgm:prSet>
      <dgm:spPr/>
    </dgm:pt>
    <dgm:pt modelId="{8B907D81-424F-4604-BE02-674EAD5A4ED7}" type="pres">
      <dgm:prSet presAssocID="{1F62B50B-7456-405B-876F-68820E1995F4}" presName="Plus" presStyleLbl="alignNode1" presStyleIdx="0" presStyleCnt="2" custScaleX="52235" custScaleY="54665" custLinFactX="100000" custLinFactNeighborX="199268" custLinFactNeighborY="4701"/>
      <dgm:spPr/>
    </dgm:pt>
    <dgm:pt modelId="{A0BF8085-B6EC-403A-8BD8-D90A32FE490B}" type="pres">
      <dgm:prSet presAssocID="{1F62B50B-7456-405B-876F-68820E1995F4}" presName="Minus" presStyleLbl="alignNode1" presStyleIdx="1" presStyleCnt="2" custScaleX="55403" custScaleY="67057" custLinFactX="-213353" custLinFactNeighborX="-300000" custLinFactNeighborY="-18545"/>
      <dgm:spPr/>
    </dgm:pt>
    <dgm:pt modelId="{9BA2A59F-4481-47A5-83E4-A41E2E24FF5E}" type="pres">
      <dgm:prSet presAssocID="{1F62B50B-7456-405B-876F-68820E1995F4}" presName="Divider" presStyleLbl="parChTrans1D1" presStyleIdx="0" presStyleCnt="1"/>
      <dgm:spPr/>
    </dgm:pt>
  </dgm:ptLst>
  <dgm:cxnLst>
    <dgm:cxn modelId="{49786206-EC9E-4546-8DFC-387F8F240CEC}" type="presOf" srcId="{7CCFE74E-10D0-4556-A78A-B8FBCE2AE970}" destId="{76DACBB8-5773-4FF6-AFE9-D26B5FCFCFDB}" srcOrd="0" destOrd="0" presId="urn:microsoft.com/office/officeart/2009/3/layout/PlusandMinus"/>
    <dgm:cxn modelId="{4238A842-6FFB-1C46-AA58-A5795CA18ECD}" type="presOf" srcId="{1F62B50B-7456-405B-876F-68820E1995F4}" destId="{856E459C-ED49-4141-8E85-BCDC58F823F2}" srcOrd="0" destOrd="0" presId="urn:microsoft.com/office/officeart/2009/3/layout/PlusandMinus"/>
    <dgm:cxn modelId="{0A04C4A4-05E9-4210-9D5A-6C892B02F74D}" srcId="{1F62B50B-7456-405B-876F-68820E1995F4}" destId="{7CCFE74E-10D0-4556-A78A-B8FBCE2AE970}" srcOrd="0" destOrd="0" parTransId="{B287BB78-E376-409D-B9A4-876B329804B9}" sibTransId="{562C6187-780E-4B67-B79D-493006DA241A}"/>
    <dgm:cxn modelId="{ED16F4C6-FEB1-4BA4-9162-47B58552E8DB}" srcId="{1F62B50B-7456-405B-876F-68820E1995F4}" destId="{6FBF4C91-207A-434A-B54D-6D44BE93A9F1}" srcOrd="1" destOrd="0" parTransId="{DAB702DA-7FDE-4078-8E50-0CD0392834EC}" sibTransId="{33EF697B-8CB6-4FE4-9DCE-13ED63C1AE73}"/>
    <dgm:cxn modelId="{282037CD-3401-6042-84D5-BA4507200119}" type="presOf" srcId="{6FBF4C91-207A-434A-B54D-6D44BE93A9F1}" destId="{61074092-6090-4561-97CF-950E4708C789}" srcOrd="0" destOrd="0" presId="urn:microsoft.com/office/officeart/2009/3/layout/PlusandMinus"/>
    <dgm:cxn modelId="{419AE3D1-9081-CC4C-BD6D-97E5A4287685}" type="presParOf" srcId="{856E459C-ED49-4141-8E85-BCDC58F823F2}" destId="{FC4C6038-207B-4612-AFA1-6C351123AE35}" srcOrd="0" destOrd="0" presId="urn:microsoft.com/office/officeart/2009/3/layout/PlusandMinus"/>
    <dgm:cxn modelId="{5CDA7435-8B32-5C40-A77C-F5E0B7BFF37C}" type="presParOf" srcId="{856E459C-ED49-4141-8E85-BCDC58F823F2}" destId="{76DACBB8-5773-4FF6-AFE9-D26B5FCFCFDB}" srcOrd="1" destOrd="0" presId="urn:microsoft.com/office/officeart/2009/3/layout/PlusandMinus"/>
    <dgm:cxn modelId="{EA534AA8-CF26-CA4D-A622-CAA01FC18DF1}" type="presParOf" srcId="{856E459C-ED49-4141-8E85-BCDC58F823F2}" destId="{61074092-6090-4561-97CF-950E4708C789}" srcOrd="2" destOrd="0" presId="urn:microsoft.com/office/officeart/2009/3/layout/PlusandMinus"/>
    <dgm:cxn modelId="{5B51E491-8F75-0440-A06D-97DA6E6B2B0F}" type="presParOf" srcId="{856E459C-ED49-4141-8E85-BCDC58F823F2}" destId="{8B907D81-424F-4604-BE02-674EAD5A4ED7}" srcOrd="3" destOrd="0" presId="urn:microsoft.com/office/officeart/2009/3/layout/PlusandMinus"/>
    <dgm:cxn modelId="{A8E6F5E8-AA91-FC4F-BBE5-4C90C7C726B8}" type="presParOf" srcId="{856E459C-ED49-4141-8E85-BCDC58F823F2}" destId="{A0BF8085-B6EC-403A-8BD8-D90A32FE490B}" srcOrd="4" destOrd="0" presId="urn:microsoft.com/office/officeart/2009/3/layout/PlusandMinus"/>
    <dgm:cxn modelId="{60B56956-C21C-7A46-B8ED-62AD1391EDE6}" type="presParOf" srcId="{856E459C-ED49-4141-8E85-BCDC58F823F2}" destId="{9BA2A59F-4481-47A5-83E4-A41E2E24FF5E}" srcOrd="5" destOrd="0" presId="urn:microsoft.com/office/officeart/2009/3/layout/PlusandMinu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88ACC7F4-B124-EC47-8259-C71A7F280BFA}" type="doc">
      <dgm:prSet loTypeId="urn:microsoft.com/office/officeart/2005/8/layout/chevron1" loCatId="" qsTypeId="urn:microsoft.com/office/officeart/2005/8/quickstyle/simple2" qsCatId="simple" csTypeId="urn:microsoft.com/office/officeart/2005/8/colors/accent1_2" csCatId="accent1" phldr="1"/>
      <dgm:spPr/>
    </dgm:pt>
    <dgm:pt modelId="{FE89438A-B6E8-4548-92DC-4034B1326F15}">
      <dgm:prSet phldrT="[Texte]" custT="1"/>
      <dgm:spPr>
        <a:solidFill>
          <a:schemeClr val="accent1">
            <a:hueOff val="0"/>
            <a:satOff val="0"/>
            <a:lumOff val="0"/>
            <a:alpha val="50000"/>
          </a:schemeClr>
        </a:solidFill>
      </dgm:spPr>
      <dgm:t>
        <a:bodyPr/>
        <a:lstStyle/>
        <a:p>
          <a:r>
            <a:rPr lang="fr-FR" sz="1400" b="0" dirty="0"/>
            <a:t>Introduction</a:t>
          </a:r>
          <a:endParaRPr lang="fr-FR" sz="2000" b="0" dirty="0"/>
        </a:p>
      </dgm:t>
    </dgm:pt>
    <dgm:pt modelId="{CFE621E2-E093-194C-BBAC-ABD915501496}" type="parTrans" cxnId="{84601892-61BB-E245-961B-11D64EDB8851}">
      <dgm:prSet/>
      <dgm:spPr/>
      <dgm:t>
        <a:bodyPr/>
        <a:lstStyle/>
        <a:p>
          <a:endParaRPr lang="fr-FR" sz="1200"/>
        </a:p>
      </dgm:t>
    </dgm:pt>
    <dgm:pt modelId="{F755DCE5-5908-3A4D-97F5-F7BCE51CEFA4}" type="sibTrans" cxnId="{84601892-61BB-E245-961B-11D64EDB8851}">
      <dgm:prSet/>
      <dgm:spPr/>
      <dgm:t>
        <a:bodyPr/>
        <a:lstStyle/>
        <a:p>
          <a:endParaRPr lang="fr-FR" sz="1200"/>
        </a:p>
      </dgm:t>
    </dgm:pt>
    <dgm:pt modelId="{C439FE79-6FEB-664F-9F97-7C47F8BF8F9B}">
      <dgm:prSet phldrT="[Texte]" custT="1"/>
      <dgm:spPr>
        <a:solidFill>
          <a:schemeClr val="accent1">
            <a:hueOff val="0"/>
            <a:satOff val="0"/>
            <a:lumOff val="0"/>
            <a:alpha val="50000"/>
          </a:schemeClr>
        </a:solidFill>
      </dgm:spPr>
      <dgm:t>
        <a:bodyPr/>
        <a:lstStyle/>
        <a:p>
          <a:r>
            <a:rPr lang="fr-FR" sz="1400" b="0" dirty="0"/>
            <a:t>Matériel et méthodes</a:t>
          </a:r>
          <a:endParaRPr lang="fr-FR" sz="2000" b="0" dirty="0"/>
        </a:p>
      </dgm:t>
    </dgm:pt>
    <dgm:pt modelId="{CB1309C9-A0F7-2E44-B524-BE482CBE6EAE}" type="parTrans" cxnId="{4AE44D58-081D-414E-BD20-12F569FD1C95}">
      <dgm:prSet/>
      <dgm:spPr/>
      <dgm:t>
        <a:bodyPr/>
        <a:lstStyle/>
        <a:p>
          <a:endParaRPr lang="fr-FR" sz="1200"/>
        </a:p>
      </dgm:t>
    </dgm:pt>
    <dgm:pt modelId="{EADB9EC0-6CA9-C240-870D-D5FD3F9446F5}" type="sibTrans" cxnId="{4AE44D58-081D-414E-BD20-12F569FD1C95}">
      <dgm:prSet/>
      <dgm:spPr/>
      <dgm:t>
        <a:bodyPr/>
        <a:lstStyle/>
        <a:p>
          <a:endParaRPr lang="fr-FR" sz="1200"/>
        </a:p>
      </dgm:t>
    </dgm:pt>
    <dgm:pt modelId="{EC49C28F-8B18-4647-831F-20C9B9FBC89A}">
      <dgm:prSet phldrT="[Texte]" custT="1"/>
      <dgm:spPr>
        <a:solidFill>
          <a:schemeClr val="accent1">
            <a:hueOff val="0"/>
            <a:satOff val="0"/>
            <a:lumOff val="0"/>
            <a:alpha val="50000"/>
          </a:schemeClr>
        </a:solidFill>
      </dgm:spPr>
      <dgm:t>
        <a:bodyPr/>
        <a:lstStyle/>
        <a:p>
          <a:r>
            <a:rPr lang="fr-FR" sz="1400" b="0" dirty="0"/>
            <a:t>Résultats</a:t>
          </a:r>
        </a:p>
      </dgm:t>
    </dgm:pt>
    <dgm:pt modelId="{055208C4-07EC-704A-9E23-5AC8F414C896}" type="parTrans" cxnId="{ED03ABA6-FCA2-BE4B-AF82-75E0CEE11D73}">
      <dgm:prSet/>
      <dgm:spPr/>
      <dgm:t>
        <a:bodyPr/>
        <a:lstStyle/>
        <a:p>
          <a:endParaRPr lang="fr-FR" sz="1200"/>
        </a:p>
      </dgm:t>
    </dgm:pt>
    <dgm:pt modelId="{13FEC41B-AA61-964F-BAF9-BDF8451548DA}" type="sibTrans" cxnId="{ED03ABA6-FCA2-BE4B-AF82-75E0CEE11D73}">
      <dgm:prSet/>
      <dgm:spPr/>
      <dgm:t>
        <a:bodyPr/>
        <a:lstStyle/>
        <a:p>
          <a:endParaRPr lang="fr-FR" sz="1200"/>
        </a:p>
      </dgm:t>
    </dgm:pt>
    <dgm:pt modelId="{4D73CC93-EE9F-A644-85E7-C9B2F32C1E33}">
      <dgm:prSet custT="1"/>
      <dgm:spPr>
        <a:solidFill>
          <a:schemeClr val="accent2">
            <a:lumMod val="75000"/>
          </a:schemeClr>
        </a:solidFill>
      </dgm:spPr>
      <dgm:t>
        <a:bodyPr/>
        <a:lstStyle/>
        <a:p>
          <a:r>
            <a:rPr lang="fr-FR" sz="2000" b="1" dirty="0"/>
            <a:t>Discussion</a:t>
          </a:r>
        </a:p>
      </dgm:t>
    </dgm:pt>
    <dgm:pt modelId="{3E089FC8-F39D-ED44-8D49-06D2762AF1C3}" type="parTrans" cxnId="{5F2B8A7C-F650-CA41-9DD6-A9172CEA4AEE}">
      <dgm:prSet/>
      <dgm:spPr/>
      <dgm:t>
        <a:bodyPr/>
        <a:lstStyle/>
        <a:p>
          <a:endParaRPr lang="fr-FR" sz="1200"/>
        </a:p>
      </dgm:t>
    </dgm:pt>
    <dgm:pt modelId="{6BEC2F36-083D-414B-AD99-543CBBB8CC81}" type="sibTrans" cxnId="{5F2B8A7C-F650-CA41-9DD6-A9172CEA4AEE}">
      <dgm:prSet/>
      <dgm:spPr/>
      <dgm:t>
        <a:bodyPr/>
        <a:lstStyle/>
        <a:p>
          <a:endParaRPr lang="fr-FR" sz="1200"/>
        </a:p>
      </dgm:t>
    </dgm:pt>
    <dgm:pt modelId="{232638A3-E33F-BA46-BE0B-38859CDCAC69}">
      <dgm:prSet custT="1"/>
      <dgm:spPr>
        <a:solidFill>
          <a:schemeClr val="accent1">
            <a:hueOff val="0"/>
            <a:satOff val="0"/>
            <a:lumOff val="0"/>
            <a:alpha val="50000"/>
          </a:schemeClr>
        </a:solidFill>
      </dgm:spPr>
      <dgm:t>
        <a:bodyPr/>
        <a:lstStyle/>
        <a:p>
          <a:r>
            <a:rPr lang="fr-FR" sz="1400" dirty="0"/>
            <a:t>Conclusion</a:t>
          </a:r>
          <a:endParaRPr lang="fr-FR" sz="1800" dirty="0"/>
        </a:p>
      </dgm:t>
    </dgm:pt>
    <dgm:pt modelId="{2077A188-9DEB-4744-9542-7C2D51954728}" type="parTrans" cxnId="{14B577A2-5CE5-6347-BB07-D022028DF96D}">
      <dgm:prSet/>
      <dgm:spPr/>
      <dgm:t>
        <a:bodyPr/>
        <a:lstStyle/>
        <a:p>
          <a:endParaRPr lang="fr-FR" sz="1200"/>
        </a:p>
      </dgm:t>
    </dgm:pt>
    <dgm:pt modelId="{FC05FA93-FF73-D54C-8882-6AF7E1A0B65C}" type="sibTrans" cxnId="{14B577A2-5CE5-6347-BB07-D022028DF96D}">
      <dgm:prSet/>
      <dgm:spPr/>
      <dgm:t>
        <a:bodyPr/>
        <a:lstStyle/>
        <a:p>
          <a:endParaRPr lang="fr-FR" sz="1200"/>
        </a:p>
      </dgm:t>
    </dgm:pt>
    <dgm:pt modelId="{1B69C603-082E-EC46-9E6F-4D7635A452DE}" type="pres">
      <dgm:prSet presAssocID="{88ACC7F4-B124-EC47-8259-C71A7F280BFA}" presName="Name0" presStyleCnt="0">
        <dgm:presLayoutVars>
          <dgm:dir/>
          <dgm:animLvl val="lvl"/>
          <dgm:resizeHandles val="exact"/>
        </dgm:presLayoutVars>
      </dgm:prSet>
      <dgm:spPr/>
    </dgm:pt>
    <dgm:pt modelId="{4A20305F-A72F-CA4D-9112-823B646F4C3E}" type="pres">
      <dgm:prSet presAssocID="{FE89438A-B6E8-4548-92DC-4034B1326F15}" presName="parTxOnly" presStyleLbl="node1" presStyleIdx="0" presStyleCnt="5">
        <dgm:presLayoutVars>
          <dgm:chMax val="0"/>
          <dgm:chPref val="0"/>
          <dgm:bulletEnabled val="1"/>
        </dgm:presLayoutVars>
      </dgm:prSet>
      <dgm:spPr/>
    </dgm:pt>
    <dgm:pt modelId="{1CF13163-CD39-E546-AE54-0271590C693D}" type="pres">
      <dgm:prSet presAssocID="{F755DCE5-5908-3A4D-97F5-F7BCE51CEFA4}" presName="parTxOnlySpace" presStyleCnt="0"/>
      <dgm:spPr/>
    </dgm:pt>
    <dgm:pt modelId="{811D32A2-EF95-BB43-9483-C7A3EC6F3956}" type="pres">
      <dgm:prSet presAssocID="{C439FE79-6FEB-664F-9F97-7C47F8BF8F9B}" presName="parTxOnly" presStyleLbl="node1" presStyleIdx="1" presStyleCnt="5">
        <dgm:presLayoutVars>
          <dgm:chMax val="0"/>
          <dgm:chPref val="0"/>
          <dgm:bulletEnabled val="1"/>
        </dgm:presLayoutVars>
      </dgm:prSet>
      <dgm:spPr/>
    </dgm:pt>
    <dgm:pt modelId="{66E4052D-21FE-4B4D-A6B8-80AB96E5DF8D}" type="pres">
      <dgm:prSet presAssocID="{EADB9EC0-6CA9-C240-870D-D5FD3F9446F5}" presName="parTxOnlySpace" presStyleCnt="0"/>
      <dgm:spPr/>
    </dgm:pt>
    <dgm:pt modelId="{0958378B-FC89-8E4F-A9A6-A7EA42FB1EE8}" type="pres">
      <dgm:prSet presAssocID="{EC49C28F-8B18-4647-831F-20C9B9FBC89A}" presName="parTxOnly" presStyleLbl="node1" presStyleIdx="2" presStyleCnt="5">
        <dgm:presLayoutVars>
          <dgm:chMax val="0"/>
          <dgm:chPref val="0"/>
          <dgm:bulletEnabled val="1"/>
        </dgm:presLayoutVars>
      </dgm:prSet>
      <dgm:spPr/>
    </dgm:pt>
    <dgm:pt modelId="{57181F9B-4EA4-F141-8DCA-A8CE5F68D0B6}" type="pres">
      <dgm:prSet presAssocID="{13FEC41B-AA61-964F-BAF9-BDF8451548DA}" presName="parTxOnlySpace" presStyleCnt="0"/>
      <dgm:spPr/>
    </dgm:pt>
    <dgm:pt modelId="{092B7EB7-1F57-9948-86AB-41E4A07ED91E}" type="pres">
      <dgm:prSet presAssocID="{4D73CC93-EE9F-A644-85E7-C9B2F32C1E33}" presName="parTxOnly" presStyleLbl="node1" presStyleIdx="3" presStyleCnt="5">
        <dgm:presLayoutVars>
          <dgm:chMax val="0"/>
          <dgm:chPref val="0"/>
          <dgm:bulletEnabled val="1"/>
        </dgm:presLayoutVars>
      </dgm:prSet>
      <dgm:spPr/>
    </dgm:pt>
    <dgm:pt modelId="{D18766E6-7C85-CA4D-965E-05447C0554E1}" type="pres">
      <dgm:prSet presAssocID="{6BEC2F36-083D-414B-AD99-543CBBB8CC81}" presName="parTxOnlySpace" presStyleCnt="0"/>
      <dgm:spPr/>
    </dgm:pt>
    <dgm:pt modelId="{EB3A5D26-96E5-4F45-9929-22162EE71FD1}" type="pres">
      <dgm:prSet presAssocID="{232638A3-E33F-BA46-BE0B-38859CDCAC69}" presName="parTxOnly" presStyleLbl="node1" presStyleIdx="4" presStyleCnt="5">
        <dgm:presLayoutVars>
          <dgm:chMax val="0"/>
          <dgm:chPref val="0"/>
          <dgm:bulletEnabled val="1"/>
        </dgm:presLayoutVars>
      </dgm:prSet>
      <dgm:spPr/>
    </dgm:pt>
  </dgm:ptLst>
  <dgm:cxnLst>
    <dgm:cxn modelId="{486D3C01-42B7-4D48-94E8-BCB46E75D065}" type="presOf" srcId="{232638A3-E33F-BA46-BE0B-38859CDCAC69}" destId="{EB3A5D26-96E5-4F45-9929-22162EE71FD1}" srcOrd="0" destOrd="0" presId="urn:microsoft.com/office/officeart/2005/8/layout/chevron1"/>
    <dgm:cxn modelId="{D2DDA853-AE03-B947-A7F0-4C383D3D0535}" type="presOf" srcId="{C439FE79-6FEB-664F-9F97-7C47F8BF8F9B}" destId="{811D32A2-EF95-BB43-9483-C7A3EC6F3956}" srcOrd="0" destOrd="0" presId="urn:microsoft.com/office/officeart/2005/8/layout/chevron1"/>
    <dgm:cxn modelId="{4AE44D58-081D-414E-BD20-12F569FD1C95}" srcId="{88ACC7F4-B124-EC47-8259-C71A7F280BFA}" destId="{C439FE79-6FEB-664F-9F97-7C47F8BF8F9B}" srcOrd="1" destOrd="0" parTransId="{CB1309C9-A0F7-2E44-B524-BE482CBE6EAE}" sibTransId="{EADB9EC0-6CA9-C240-870D-D5FD3F9446F5}"/>
    <dgm:cxn modelId="{5F2B8A7C-F650-CA41-9DD6-A9172CEA4AEE}" srcId="{88ACC7F4-B124-EC47-8259-C71A7F280BFA}" destId="{4D73CC93-EE9F-A644-85E7-C9B2F32C1E33}" srcOrd="3" destOrd="0" parTransId="{3E089FC8-F39D-ED44-8D49-06D2762AF1C3}" sibTransId="{6BEC2F36-083D-414B-AD99-543CBBB8CC81}"/>
    <dgm:cxn modelId="{84601892-61BB-E245-961B-11D64EDB8851}" srcId="{88ACC7F4-B124-EC47-8259-C71A7F280BFA}" destId="{FE89438A-B6E8-4548-92DC-4034B1326F15}" srcOrd="0" destOrd="0" parTransId="{CFE621E2-E093-194C-BBAC-ABD915501496}" sibTransId="{F755DCE5-5908-3A4D-97F5-F7BCE51CEFA4}"/>
    <dgm:cxn modelId="{14B577A2-5CE5-6347-BB07-D022028DF96D}" srcId="{88ACC7F4-B124-EC47-8259-C71A7F280BFA}" destId="{232638A3-E33F-BA46-BE0B-38859CDCAC69}" srcOrd="4" destOrd="0" parTransId="{2077A188-9DEB-4744-9542-7C2D51954728}" sibTransId="{FC05FA93-FF73-D54C-8882-6AF7E1A0B65C}"/>
    <dgm:cxn modelId="{ED03ABA6-FCA2-BE4B-AF82-75E0CEE11D73}" srcId="{88ACC7F4-B124-EC47-8259-C71A7F280BFA}" destId="{EC49C28F-8B18-4647-831F-20C9B9FBC89A}" srcOrd="2" destOrd="0" parTransId="{055208C4-07EC-704A-9E23-5AC8F414C896}" sibTransId="{13FEC41B-AA61-964F-BAF9-BDF8451548DA}"/>
    <dgm:cxn modelId="{6B441FAB-08A4-DB46-8C0D-99F8197CB0B4}" type="presOf" srcId="{EC49C28F-8B18-4647-831F-20C9B9FBC89A}" destId="{0958378B-FC89-8E4F-A9A6-A7EA42FB1EE8}" srcOrd="0" destOrd="0" presId="urn:microsoft.com/office/officeart/2005/8/layout/chevron1"/>
    <dgm:cxn modelId="{685D77AC-C9DE-8644-A5FC-6A5DEE8936EE}" type="presOf" srcId="{FE89438A-B6E8-4548-92DC-4034B1326F15}" destId="{4A20305F-A72F-CA4D-9112-823B646F4C3E}" srcOrd="0" destOrd="0" presId="urn:microsoft.com/office/officeart/2005/8/layout/chevron1"/>
    <dgm:cxn modelId="{FDB572B9-1868-8345-87B2-859BBF1A12C9}" type="presOf" srcId="{4D73CC93-EE9F-A644-85E7-C9B2F32C1E33}" destId="{092B7EB7-1F57-9948-86AB-41E4A07ED91E}" srcOrd="0" destOrd="0" presId="urn:microsoft.com/office/officeart/2005/8/layout/chevron1"/>
    <dgm:cxn modelId="{1F9075D8-CEAB-2C46-907D-39677389DDD4}" type="presOf" srcId="{88ACC7F4-B124-EC47-8259-C71A7F280BFA}" destId="{1B69C603-082E-EC46-9E6F-4D7635A452DE}" srcOrd="0" destOrd="0" presId="urn:microsoft.com/office/officeart/2005/8/layout/chevron1"/>
    <dgm:cxn modelId="{72ACEB15-9ACA-1C40-B941-0BB53907EA54}" type="presParOf" srcId="{1B69C603-082E-EC46-9E6F-4D7635A452DE}" destId="{4A20305F-A72F-CA4D-9112-823B646F4C3E}" srcOrd="0" destOrd="0" presId="urn:microsoft.com/office/officeart/2005/8/layout/chevron1"/>
    <dgm:cxn modelId="{59CC8A93-EB8F-B245-9431-6CD885E81617}" type="presParOf" srcId="{1B69C603-082E-EC46-9E6F-4D7635A452DE}" destId="{1CF13163-CD39-E546-AE54-0271590C693D}" srcOrd="1" destOrd="0" presId="urn:microsoft.com/office/officeart/2005/8/layout/chevron1"/>
    <dgm:cxn modelId="{85FF8605-EB13-264B-B32E-B5D5AF1F5D7F}" type="presParOf" srcId="{1B69C603-082E-EC46-9E6F-4D7635A452DE}" destId="{811D32A2-EF95-BB43-9483-C7A3EC6F3956}" srcOrd="2" destOrd="0" presId="urn:microsoft.com/office/officeart/2005/8/layout/chevron1"/>
    <dgm:cxn modelId="{0C2F44D1-84B0-3A4D-BAA4-AEA304052B4C}" type="presParOf" srcId="{1B69C603-082E-EC46-9E6F-4D7635A452DE}" destId="{66E4052D-21FE-4B4D-A6B8-80AB96E5DF8D}" srcOrd="3" destOrd="0" presId="urn:microsoft.com/office/officeart/2005/8/layout/chevron1"/>
    <dgm:cxn modelId="{6B701146-9DE4-8542-B2FA-01F6C50C21D7}" type="presParOf" srcId="{1B69C603-082E-EC46-9E6F-4D7635A452DE}" destId="{0958378B-FC89-8E4F-A9A6-A7EA42FB1EE8}" srcOrd="4" destOrd="0" presId="urn:microsoft.com/office/officeart/2005/8/layout/chevron1"/>
    <dgm:cxn modelId="{B249C40D-3902-1E4B-9D2E-AD8001A41763}" type="presParOf" srcId="{1B69C603-082E-EC46-9E6F-4D7635A452DE}" destId="{57181F9B-4EA4-F141-8DCA-A8CE5F68D0B6}" srcOrd="5" destOrd="0" presId="urn:microsoft.com/office/officeart/2005/8/layout/chevron1"/>
    <dgm:cxn modelId="{9EF8A5B6-97E8-D449-93A8-3E17A5742C09}" type="presParOf" srcId="{1B69C603-082E-EC46-9E6F-4D7635A452DE}" destId="{092B7EB7-1F57-9948-86AB-41E4A07ED91E}" srcOrd="6" destOrd="0" presId="urn:microsoft.com/office/officeart/2005/8/layout/chevron1"/>
    <dgm:cxn modelId="{3F3B2A1B-7452-FF43-9E4C-FE144F02ABC2}" type="presParOf" srcId="{1B69C603-082E-EC46-9E6F-4D7635A452DE}" destId="{D18766E6-7C85-CA4D-965E-05447C0554E1}" srcOrd="7" destOrd="0" presId="urn:microsoft.com/office/officeart/2005/8/layout/chevron1"/>
    <dgm:cxn modelId="{5EB5F131-880F-B34E-BE80-9D983E2208B3}" type="presParOf" srcId="{1B69C603-082E-EC46-9E6F-4D7635A452DE}" destId="{EB3A5D26-96E5-4F45-9929-22162EE71FD1}"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88ACC7F4-B124-EC47-8259-C71A7F280BFA}" type="doc">
      <dgm:prSet loTypeId="urn:microsoft.com/office/officeart/2005/8/layout/chevron1" loCatId="" qsTypeId="urn:microsoft.com/office/officeart/2005/8/quickstyle/simple2" qsCatId="simple" csTypeId="urn:microsoft.com/office/officeart/2005/8/colors/accent1_2" csCatId="accent1" phldr="1"/>
      <dgm:spPr/>
    </dgm:pt>
    <dgm:pt modelId="{FE89438A-B6E8-4548-92DC-4034B1326F15}">
      <dgm:prSet phldrT="[Texte]" custT="1"/>
      <dgm:spPr>
        <a:solidFill>
          <a:schemeClr val="accent2">
            <a:lumMod val="50000"/>
          </a:schemeClr>
        </a:solidFill>
      </dgm:spPr>
      <dgm:t>
        <a:bodyPr/>
        <a:lstStyle/>
        <a:p>
          <a:r>
            <a:rPr lang="fr-FR" sz="1600" dirty="0"/>
            <a:t>À</a:t>
          </a:r>
          <a:r>
            <a:rPr lang="fr-FR" sz="1600" b="0" dirty="0"/>
            <a:t> propos des résultats</a:t>
          </a:r>
        </a:p>
      </dgm:t>
    </dgm:pt>
    <dgm:pt modelId="{CFE621E2-E093-194C-BBAC-ABD915501496}" type="parTrans" cxnId="{84601892-61BB-E245-961B-11D64EDB8851}">
      <dgm:prSet/>
      <dgm:spPr/>
      <dgm:t>
        <a:bodyPr/>
        <a:lstStyle/>
        <a:p>
          <a:endParaRPr lang="fr-FR" sz="1200"/>
        </a:p>
      </dgm:t>
    </dgm:pt>
    <dgm:pt modelId="{F755DCE5-5908-3A4D-97F5-F7BCE51CEFA4}" type="sibTrans" cxnId="{84601892-61BB-E245-961B-11D64EDB8851}">
      <dgm:prSet/>
      <dgm:spPr/>
      <dgm:t>
        <a:bodyPr/>
        <a:lstStyle/>
        <a:p>
          <a:endParaRPr lang="fr-FR" sz="1200"/>
        </a:p>
      </dgm:t>
    </dgm:pt>
    <dgm:pt modelId="{C439FE79-6FEB-664F-9F97-7C47F8BF8F9B}">
      <dgm:prSet phldrT="[Texte]" custT="1"/>
      <dgm:spPr>
        <a:solidFill>
          <a:schemeClr val="accent1">
            <a:hueOff val="0"/>
            <a:satOff val="0"/>
            <a:lumOff val="0"/>
            <a:alpha val="50118"/>
          </a:schemeClr>
        </a:solidFill>
      </dgm:spPr>
      <dgm:t>
        <a:bodyPr/>
        <a:lstStyle/>
        <a:p>
          <a:r>
            <a:rPr lang="fr-FR" sz="1200" dirty="0"/>
            <a:t>À propos de l’étude</a:t>
          </a:r>
        </a:p>
      </dgm:t>
    </dgm:pt>
    <dgm:pt modelId="{CB1309C9-A0F7-2E44-B524-BE482CBE6EAE}" type="parTrans" cxnId="{4AE44D58-081D-414E-BD20-12F569FD1C95}">
      <dgm:prSet/>
      <dgm:spPr/>
      <dgm:t>
        <a:bodyPr/>
        <a:lstStyle/>
        <a:p>
          <a:endParaRPr lang="fr-FR" sz="1200"/>
        </a:p>
      </dgm:t>
    </dgm:pt>
    <dgm:pt modelId="{EADB9EC0-6CA9-C240-870D-D5FD3F9446F5}" type="sibTrans" cxnId="{4AE44D58-081D-414E-BD20-12F569FD1C95}">
      <dgm:prSet/>
      <dgm:spPr/>
      <dgm:t>
        <a:bodyPr/>
        <a:lstStyle/>
        <a:p>
          <a:endParaRPr lang="fr-FR" sz="1200"/>
        </a:p>
      </dgm:t>
    </dgm:pt>
    <dgm:pt modelId="{AE406D60-E6CF-D94A-A68C-13CEFD8D5E5E}">
      <dgm:prSet phldrT="[Texte]" custT="1"/>
      <dgm:spPr>
        <a:solidFill>
          <a:schemeClr val="accent1">
            <a:hueOff val="0"/>
            <a:satOff val="0"/>
            <a:lumOff val="0"/>
            <a:alpha val="50118"/>
          </a:schemeClr>
        </a:solidFill>
      </dgm:spPr>
      <dgm:t>
        <a:bodyPr/>
        <a:lstStyle/>
        <a:p>
          <a:r>
            <a:rPr lang="fr-FR" sz="1200" dirty="0"/>
            <a:t>Perspectives</a:t>
          </a:r>
        </a:p>
      </dgm:t>
    </dgm:pt>
    <dgm:pt modelId="{DE9D849F-DFFB-DC45-A3F4-A4D5770C8ACF}" type="parTrans" cxnId="{256F0FDE-F6A0-2645-9E9B-AD0F4F845DE9}">
      <dgm:prSet/>
      <dgm:spPr/>
      <dgm:t>
        <a:bodyPr/>
        <a:lstStyle/>
        <a:p>
          <a:endParaRPr lang="fr-FR"/>
        </a:p>
      </dgm:t>
    </dgm:pt>
    <dgm:pt modelId="{72480A6E-DC6A-5446-8E46-72FF70206144}" type="sibTrans" cxnId="{256F0FDE-F6A0-2645-9E9B-AD0F4F845DE9}">
      <dgm:prSet/>
      <dgm:spPr/>
      <dgm:t>
        <a:bodyPr/>
        <a:lstStyle/>
        <a:p>
          <a:endParaRPr lang="fr-FR"/>
        </a:p>
      </dgm:t>
    </dgm:pt>
    <dgm:pt modelId="{1B69C603-082E-EC46-9E6F-4D7635A452DE}" type="pres">
      <dgm:prSet presAssocID="{88ACC7F4-B124-EC47-8259-C71A7F280BFA}" presName="Name0" presStyleCnt="0">
        <dgm:presLayoutVars>
          <dgm:dir/>
          <dgm:animLvl val="lvl"/>
          <dgm:resizeHandles val="exact"/>
        </dgm:presLayoutVars>
      </dgm:prSet>
      <dgm:spPr/>
    </dgm:pt>
    <dgm:pt modelId="{4A20305F-A72F-CA4D-9112-823B646F4C3E}" type="pres">
      <dgm:prSet presAssocID="{FE89438A-B6E8-4548-92DC-4034B1326F15}" presName="parTxOnly" presStyleLbl="node1" presStyleIdx="0" presStyleCnt="3" custScaleX="143997" custLinFactX="79975" custLinFactNeighborX="100000">
        <dgm:presLayoutVars>
          <dgm:chMax val="0"/>
          <dgm:chPref val="0"/>
          <dgm:bulletEnabled val="1"/>
        </dgm:presLayoutVars>
      </dgm:prSet>
      <dgm:spPr/>
    </dgm:pt>
    <dgm:pt modelId="{1CF13163-CD39-E546-AE54-0271590C693D}" type="pres">
      <dgm:prSet presAssocID="{F755DCE5-5908-3A4D-97F5-F7BCE51CEFA4}" presName="parTxOnlySpace" presStyleCnt="0"/>
      <dgm:spPr/>
    </dgm:pt>
    <dgm:pt modelId="{811D32A2-EF95-BB43-9483-C7A3EC6F3956}" type="pres">
      <dgm:prSet presAssocID="{C439FE79-6FEB-664F-9F97-7C47F8BF8F9B}" presName="parTxOnly" presStyleLbl="node1" presStyleIdx="1" presStyleCnt="3" custLinFactX="-115518" custLinFactNeighborX="-200000">
        <dgm:presLayoutVars>
          <dgm:chMax val="0"/>
          <dgm:chPref val="0"/>
          <dgm:bulletEnabled val="1"/>
        </dgm:presLayoutVars>
      </dgm:prSet>
      <dgm:spPr/>
    </dgm:pt>
    <dgm:pt modelId="{0B7FD179-042D-914C-A129-3AE9A86534FF}" type="pres">
      <dgm:prSet presAssocID="{EADB9EC0-6CA9-C240-870D-D5FD3F9446F5}" presName="parTxOnlySpace" presStyleCnt="0"/>
      <dgm:spPr/>
    </dgm:pt>
    <dgm:pt modelId="{3F09E22F-7BF7-A24E-BE0D-19F03B6D97E6}" type="pres">
      <dgm:prSet presAssocID="{AE406D60-E6CF-D94A-A68C-13CEFD8D5E5E}" presName="parTxOnly" presStyleLbl="node1" presStyleIdx="2" presStyleCnt="3" custLinFactNeighborY="2755">
        <dgm:presLayoutVars>
          <dgm:chMax val="0"/>
          <dgm:chPref val="0"/>
          <dgm:bulletEnabled val="1"/>
        </dgm:presLayoutVars>
      </dgm:prSet>
      <dgm:spPr/>
    </dgm:pt>
  </dgm:ptLst>
  <dgm:cxnLst>
    <dgm:cxn modelId="{D2DDA853-AE03-B947-A7F0-4C383D3D0535}" type="presOf" srcId="{C439FE79-6FEB-664F-9F97-7C47F8BF8F9B}" destId="{811D32A2-EF95-BB43-9483-C7A3EC6F3956}" srcOrd="0" destOrd="0" presId="urn:microsoft.com/office/officeart/2005/8/layout/chevron1"/>
    <dgm:cxn modelId="{4AE44D58-081D-414E-BD20-12F569FD1C95}" srcId="{88ACC7F4-B124-EC47-8259-C71A7F280BFA}" destId="{C439FE79-6FEB-664F-9F97-7C47F8BF8F9B}" srcOrd="1" destOrd="0" parTransId="{CB1309C9-A0F7-2E44-B524-BE482CBE6EAE}" sibTransId="{EADB9EC0-6CA9-C240-870D-D5FD3F9446F5}"/>
    <dgm:cxn modelId="{84601892-61BB-E245-961B-11D64EDB8851}" srcId="{88ACC7F4-B124-EC47-8259-C71A7F280BFA}" destId="{FE89438A-B6E8-4548-92DC-4034B1326F15}" srcOrd="0" destOrd="0" parTransId="{CFE621E2-E093-194C-BBAC-ABD915501496}" sibTransId="{F755DCE5-5908-3A4D-97F5-F7BCE51CEFA4}"/>
    <dgm:cxn modelId="{445C44A6-9576-554F-A7D9-0A5DE45D2B98}" type="presOf" srcId="{AE406D60-E6CF-D94A-A68C-13CEFD8D5E5E}" destId="{3F09E22F-7BF7-A24E-BE0D-19F03B6D97E6}" srcOrd="0" destOrd="0" presId="urn:microsoft.com/office/officeart/2005/8/layout/chevron1"/>
    <dgm:cxn modelId="{685D77AC-C9DE-8644-A5FC-6A5DEE8936EE}" type="presOf" srcId="{FE89438A-B6E8-4548-92DC-4034B1326F15}" destId="{4A20305F-A72F-CA4D-9112-823B646F4C3E}" srcOrd="0" destOrd="0" presId="urn:microsoft.com/office/officeart/2005/8/layout/chevron1"/>
    <dgm:cxn modelId="{1F9075D8-CEAB-2C46-907D-39677389DDD4}" type="presOf" srcId="{88ACC7F4-B124-EC47-8259-C71A7F280BFA}" destId="{1B69C603-082E-EC46-9E6F-4D7635A452DE}" srcOrd="0" destOrd="0" presId="urn:microsoft.com/office/officeart/2005/8/layout/chevron1"/>
    <dgm:cxn modelId="{256F0FDE-F6A0-2645-9E9B-AD0F4F845DE9}" srcId="{88ACC7F4-B124-EC47-8259-C71A7F280BFA}" destId="{AE406D60-E6CF-D94A-A68C-13CEFD8D5E5E}" srcOrd="2" destOrd="0" parTransId="{DE9D849F-DFFB-DC45-A3F4-A4D5770C8ACF}" sibTransId="{72480A6E-DC6A-5446-8E46-72FF70206144}"/>
    <dgm:cxn modelId="{72ACEB15-9ACA-1C40-B941-0BB53907EA54}" type="presParOf" srcId="{1B69C603-082E-EC46-9E6F-4D7635A452DE}" destId="{4A20305F-A72F-CA4D-9112-823B646F4C3E}" srcOrd="0" destOrd="0" presId="urn:microsoft.com/office/officeart/2005/8/layout/chevron1"/>
    <dgm:cxn modelId="{59CC8A93-EB8F-B245-9431-6CD885E81617}" type="presParOf" srcId="{1B69C603-082E-EC46-9E6F-4D7635A452DE}" destId="{1CF13163-CD39-E546-AE54-0271590C693D}" srcOrd="1" destOrd="0" presId="urn:microsoft.com/office/officeart/2005/8/layout/chevron1"/>
    <dgm:cxn modelId="{85FF8605-EB13-264B-B32E-B5D5AF1F5D7F}" type="presParOf" srcId="{1B69C603-082E-EC46-9E6F-4D7635A452DE}" destId="{811D32A2-EF95-BB43-9483-C7A3EC6F3956}" srcOrd="2" destOrd="0" presId="urn:microsoft.com/office/officeart/2005/8/layout/chevron1"/>
    <dgm:cxn modelId="{E68C209D-72E8-D345-B4AD-CEC81C2E2EA1}" type="presParOf" srcId="{1B69C603-082E-EC46-9E6F-4D7635A452DE}" destId="{0B7FD179-042D-914C-A129-3AE9A86534FF}" srcOrd="3" destOrd="0" presId="urn:microsoft.com/office/officeart/2005/8/layout/chevron1"/>
    <dgm:cxn modelId="{5781AD77-5FAA-6546-AAEA-9A99F78017C2}" type="presParOf" srcId="{1B69C603-082E-EC46-9E6F-4D7635A452DE}" destId="{3F09E22F-7BF7-A24E-BE0D-19F03B6D97E6}"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88ACC7F4-B124-EC47-8259-C71A7F280BFA}" type="doc">
      <dgm:prSet loTypeId="urn:microsoft.com/office/officeart/2005/8/layout/chevron1" loCatId="" qsTypeId="urn:microsoft.com/office/officeart/2005/8/quickstyle/simple2" qsCatId="simple" csTypeId="urn:microsoft.com/office/officeart/2005/8/colors/accent1_2" csCatId="accent1" phldr="1"/>
      <dgm:spPr/>
    </dgm:pt>
    <dgm:pt modelId="{FE89438A-B6E8-4548-92DC-4034B1326F15}">
      <dgm:prSet phldrT="[Texte]" custT="1"/>
      <dgm:spPr>
        <a:solidFill>
          <a:schemeClr val="accent1">
            <a:hueOff val="0"/>
            <a:satOff val="0"/>
            <a:lumOff val="0"/>
            <a:alpha val="50000"/>
          </a:schemeClr>
        </a:solidFill>
      </dgm:spPr>
      <dgm:t>
        <a:bodyPr/>
        <a:lstStyle/>
        <a:p>
          <a:r>
            <a:rPr lang="fr-FR" sz="1400" b="0" dirty="0"/>
            <a:t>Introduction</a:t>
          </a:r>
          <a:endParaRPr lang="fr-FR" sz="2000" b="0" dirty="0"/>
        </a:p>
      </dgm:t>
    </dgm:pt>
    <dgm:pt modelId="{CFE621E2-E093-194C-BBAC-ABD915501496}" type="parTrans" cxnId="{84601892-61BB-E245-961B-11D64EDB8851}">
      <dgm:prSet/>
      <dgm:spPr/>
      <dgm:t>
        <a:bodyPr/>
        <a:lstStyle/>
        <a:p>
          <a:endParaRPr lang="fr-FR" sz="1200"/>
        </a:p>
      </dgm:t>
    </dgm:pt>
    <dgm:pt modelId="{F755DCE5-5908-3A4D-97F5-F7BCE51CEFA4}" type="sibTrans" cxnId="{84601892-61BB-E245-961B-11D64EDB8851}">
      <dgm:prSet/>
      <dgm:spPr/>
      <dgm:t>
        <a:bodyPr/>
        <a:lstStyle/>
        <a:p>
          <a:endParaRPr lang="fr-FR" sz="1200"/>
        </a:p>
      </dgm:t>
    </dgm:pt>
    <dgm:pt modelId="{C439FE79-6FEB-664F-9F97-7C47F8BF8F9B}">
      <dgm:prSet phldrT="[Texte]" custT="1"/>
      <dgm:spPr>
        <a:solidFill>
          <a:schemeClr val="accent1">
            <a:hueOff val="0"/>
            <a:satOff val="0"/>
            <a:lumOff val="0"/>
            <a:alpha val="50000"/>
          </a:schemeClr>
        </a:solidFill>
      </dgm:spPr>
      <dgm:t>
        <a:bodyPr/>
        <a:lstStyle/>
        <a:p>
          <a:r>
            <a:rPr lang="fr-FR" sz="1400" b="0" dirty="0"/>
            <a:t>Matériel et méthodes</a:t>
          </a:r>
          <a:endParaRPr lang="fr-FR" sz="2000" b="0" dirty="0"/>
        </a:p>
      </dgm:t>
    </dgm:pt>
    <dgm:pt modelId="{CB1309C9-A0F7-2E44-B524-BE482CBE6EAE}" type="parTrans" cxnId="{4AE44D58-081D-414E-BD20-12F569FD1C95}">
      <dgm:prSet/>
      <dgm:spPr/>
      <dgm:t>
        <a:bodyPr/>
        <a:lstStyle/>
        <a:p>
          <a:endParaRPr lang="fr-FR" sz="1200"/>
        </a:p>
      </dgm:t>
    </dgm:pt>
    <dgm:pt modelId="{EADB9EC0-6CA9-C240-870D-D5FD3F9446F5}" type="sibTrans" cxnId="{4AE44D58-081D-414E-BD20-12F569FD1C95}">
      <dgm:prSet/>
      <dgm:spPr/>
      <dgm:t>
        <a:bodyPr/>
        <a:lstStyle/>
        <a:p>
          <a:endParaRPr lang="fr-FR" sz="1200"/>
        </a:p>
      </dgm:t>
    </dgm:pt>
    <dgm:pt modelId="{EC49C28F-8B18-4647-831F-20C9B9FBC89A}">
      <dgm:prSet phldrT="[Texte]" custT="1"/>
      <dgm:spPr>
        <a:solidFill>
          <a:schemeClr val="accent1">
            <a:hueOff val="0"/>
            <a:satOff val="0"/>
            <a:lumOff val="0"/>
            <a:alpha val="50000"/>
          </a:schemeClr>
        </a:solidFill>
      </dgm:spPr>
      <dgm:t>
        <a:bodyPr/>
        <a:lstStyle/>
        <a:p>
          <a:r>
            <a:rPr lang="fr-FR" sz="1400" b="0" dirty="0"/>
            <a:t>Résultats</a:t>
          </a:r>
        </a:p>
      </dgm:t>
    </dgm:pt>
    <dgm:pt modelId="{055208C4-07EC-704A-9E23-5AC8F414C896}" type="parTrans" cxnId="{ED03ABA6-FCA2-BE4B-AF82-75E0CEE11D73}">
      <dgm:prSet/>
      <dgm:spPr/>
      <dgm:t>
        <a:bodyPr/>
        <a:lstStyle/>
        <a:p>
          <a:endParaRPr lang="fr-FR" sz="1200"/>
        </a:p>
      </dgm:t>
    </dgm:pt>
    <dgm:pt modelId="{13FEC41B-AA61-964F-BAF9-BDF8451548DA}" type="sibTrans" cxnId="{ED03ABA6-FCA2-BE4B-AF82-75E0CEE11D73}">
      <dgm:prSet/>
      <dgm:spPr/>
      <dgm:t>
        <a:bodyPr/>
        <a:lstStyle/>
        <a:p>
          <a:endParaRPr lang="fr-FR" sz="1200"/>
        </a:p>
      </dgm:t>
    </dgm:pt>
    <dgm:pt modelId="{4D73CC93-EE9F-A644-85E7-C9B2F32C1E33}">
      <dgm:prSet custT="1"/>
      <dgm:spPr>
        <a:solidFill>
          <a:schemeClr val="accent2">
            <a:lumMod val="75000"/>
          </a:schemeClr>
        </a:solidFill>
      </dgm:spPr>
      <dgm:t>
        <a:bodyPr/>
        <a:lstStyle/>
        <a:p>
          <a:r>
            <a:rPr lang="fr-FR" sz="2000" b="1" dirty="0"/>
            <a:t>Discussion</a:t>
          </a:r>
        </a:p>
      </dgm:t>
    </dgm:pt>
    <dgm:pt modelId="{3E089FC8-F39D-ED44-8D49-06D2762AF1C3}" type="parTrans" cxnId="{5F2B8A7C-F650-CA41-9DD6-A9172CEA4AEE}">
      <dgm:prSet/>
      <dgm:spPr/>
      <dgm:t>
        <a:bodyPr/>
        <a:lstStyle/>
        <a:p>
          <a:endParaRPr lang="fr-FR" sz="1200"/>
        </a:p>
      </dgm:t>
    </dgm:pt>
    <dgm:pt modelId="{6BEC2F36-083D-414B-AD99-543CBBB8CC81}" type="sibTrans" cxnId="{5F2B8A7C-F650-CA41-9DD6-A9172CEA4AEE}">
      <dgm:prSet/>
      <dgm:spPr/>
      <dgm:t>
        <a:bodyPr/>
        <a:lstStyle/>
        <a:p>
          <a:endParaRPr lang="fr-FR" sz="1200"/>
        </a:p>
      </dgm:t>
    </dgm:pt>
    <dgm:pt modelId="{232638A3-E33F-BA46-BE0B-38859CDCAC69}">
      <dgm:prSet custT="1"/>
      <dgm:spPr>
        <a:solidFill>
          <a:schemeClr val="accent1">
            <a:hueOff val="0"/>
            <a:satOff val="0"/>
            <a:lumOff val="0"/>
            <a:alpha val="50000"/>
          </a:schemeClr>
        </a:solidFill>
      </dgm:spPr>
      <dgm:t>
        <a:bodyPr/>
        <a:lstStyle/>
        <a:p>
          <a:r>
            <a:rPr lang="fr-FR" sz="1400" dirty="0"/>
            <a:t>Conclusion</a:t>
          </a:r>
          <a:endParaRPr lang="fr-FR" sz="1800" dirty="0"/>
        </a:p>
      </dgm:t>
    </dgm:pt>
    <dgm:pt modelId="{2077A188-9DEB-4744-9542-7C2D51954728}" type="parTrans" cxnId="{14B577A2-5CE5-6347-BB07-D022028DF96D}">
      <dgm:prSet/>
      <dgm:spPr/>
      <dgm:t>
        <a:bodyPr/>
        <a:lstStyle/>
        <a:p>
          <a:endParaRPr lang="fr-FR" sz="1200"/>
        </a:p>
      </dgm:t>
    </dgm:pt>
    <dgm:pt modelId="{FC05FA93-FF73-D54C-8882-6AF7E1A0B65C}" type="sibTrans" cxnId="{14B577A2-5CE5-6347-BB07-D022028DF96D}">
      <dgm:prSet/>
      <dgm:spPr/>
      <dgm:t>
        <a:bodyPr/>
        <a:lstStyle/>
        <a:p>
          <a:endParaRPr lang="fr-FR" sz="1200"/>
        </a:p>
      </dgm:t>
    </dgm:pt>
    <dgm:pt modelId="{1B69C603-082E-EC46-9E6F-4D7635A452DE}" type="pres">
      <dgm:prSet presAssocID="{88ACC7F4-B124-EC47-8259-C71A7F280BFA}" presName="Name0" presStyleCnt="0">
        <dgm:presLayoutVars>
          <dgm:dir/>
          <dgm:animLvl val="lvl"/>
          <dgm:resizeHandles val="exact"/>
        </dgm:presLayoutVars>
      </dgm:prSet>
      <dgm:spPr/>
    </dgm:pt>
    <dgm:pt modelId="{4A20305F-A72F-CA4D-9112-823B646F4C3E}" type="pres">
      <dgm:prSet presAssocID="{FE89438A-B6E8-4548-92DC-4034B1326F15}" presName="parTxOnly" presStyleLbl="node1" presStyleIdx="0" presStyleCnt="5">
        <dgm:presLayoutVars>
          <dgm:chMax val="0"/>
          <dgm:chPref val="0"/>
          <dgm:bulletEnabled val="1"/>
        </dgm:presLayoutVars>
      </dgm:prSet>
      <dgm:spPr/>
    </dgm:pt>
    <dgm:pt modelId="{1CF13163-CD39-E546-AE54-0271590C693D}" type="pres">
      <dgm:prSet presAssocID="{F755DCE5-5908-3A4D-97F5-F7BCE51CEFA4}" presName="parTxOnlySpace" presStyleCnt="0"/>
      <dgm:spPr/>
    </dgm:pt>
    <dgm:pt modelId="{811D32A2-EF95-BB43-9483-C7A3EC6F3956}" type="pres">
      <dgm:prSet presAssocID="{C439FE79-6FEB-664F-9F97-7C47F8BF8F9B}" presName="parTxOnly" presStyleLbl="node1" presStyleIdx="1" presStyleCnt="5">
        <dgm:presLayoutVars>
          <dgm:chMax val="0"/>
          <dgm:chPref val="0"/>
          <dgm:bulletEnabled val="1"/>
        </dgm:presLayoutVars>
      </dgm:prSet>
      <dgm:spPr/>
    </dgm:pt>
    <dgm:pt modelId="{66E4052D-21FE-4B4D-A6B8-80AB96E5DF8D}" type="pres">
      <dgm:prSet presAssocID="{EADB9EC0-6CA9-C240-870D-D5FD3F9446F5}" presName="parTxOnlySpace" presStyleCnt="0"/>
      <dgm:spPr/>
    </dgm:pt>
    <dgm:pt modelId="{0958378B-FC89-8E4F-A9A6-A7EA42FB1EE8}" type="pres">
      <dgm:prSet presAssocID="{EC49C28F-8B18-4647-831F-20C9B9FBC89A}" presName="parTxOnly" presStyleLbl="node1" presStyleIdx="2" presStyleCnt="5">
        <dgm:presLayoutVars>
          <dgm:chMax val="0"/>
          <dgm:chPref val="0"/>
          <dgm:bulletEnabled val="1"/>
        </dgm:presLayoutVars>
      </dgm:prSet>
      <dgm:spPr/>
    </dgm:pt>
    <dgm:pt modelId="{57181F9B-4EA4-F141-8DCA-A8CE5F68D0B6}" type="pres">
      <dgm:prSet presAssocID="{13FEC41B-AA61-964F-BAF9-BDF8451548DA}" presName="parTxOnlySpace" presStyleCnt="0"/>
      <dgm:spPr/>
    </dgm:pt>
    <dgm:pt modelId="{092B7EB7-1F57-9948-86AB-41E4A07ED91E}" type="pres">
      <dgm:prSet presAssocID="{4D73CC93-EE9F-A644-85E7-C9B2F32C1E33}" presName="parTxOnly" presStyleLbl="node1" presStyleIdx="3" presStyleCnt="5">
        <dgm:presLayoutVars>
          <dgm:chMax val="0"/>
          <dgm:chPref val="0"/>
          <dgm:bulletEnabled val="1"/>
        </dgm:presLayoutVars>
      </dgm:prSet>
      <dgm:spPr/>
    </dgm:pt>
    <dgm:pt modelId="{D18766E6-7C85-CA4D-965E-05447C0554E1}" type="pres">
      <dgm:prSet presAssocID="{6BEC2F36-083D-414B-AD99-543CBBB8CC81}" presName="parTxOnlySpace" presStyleCnt="0"/>
      <dgm:spPr/>
    </dgm:pt>
    <dgm:pt modelId="{EB3A5D26-96E5-4F45-9929-22162EE71FD1}" type="pres">
      <dgm:prSet presAssocID="{232638A3-E33F-BA46-BE0B-38859CDCAC69}" presName="parTxOnly" presStyleLbl="node1" presStyleIdx="4" presStyleCnt="5">
        <dgm:presLayoutVars>
          <dgm:chMax val="0"/>
          <dgm:chPref val="0"/>
          <dgm:bulletEnabled val="1"/>
        </dgm:presLayoutVars>
      </dgm:prSet>
      <dgm:spPr/>
    </dgm:pt>
  </dgm:ptLst>
  <dgm:cxnLst>
    <dgm:cxn modelId="{486D3C01-42B7-4D48-94E8-BCB46E75D065}" type="presOf" srcId="{232638A3-E33F-BA46-BE0B-38859CDCAC69}" destId="{EB3A5D26-96E5-4F45-9929-22162EE71FD1}" srcOrd="0" destOrd="0" presId="urn:microsoft.com/office/officeart/2005/8/layout/chevron1"/>
    <dgm:cxn modelId="{D2DDA853-AE03-B947-A7F0-4C383D3D0535}" type="presOf" srcId="{C439FE79-6FEB-664F-9F97-7C47F8BF8F9B}" destId="{811D32A2-EF95-BB43-9483-C7A3EC6F3956}" srcOrd="0" destOrd="0" presId="urn:microsoft.com/office/officeart/2005/8/layout/chevron1"/>
    <dgm:cxn modelId="{4AE44D58-081D-414E-BD20-12F569FD1C95}" srcId="{88ACC7F4-B124-EC47-8259-C71A7F280BFA}" destId="{C439FE79-6FEB-664F-9F97-7C47F8BF8F9B}" srcOrd="1" destOrd="0" parTransId="{CB1309C9-A0F7-2E44-B524-BE482CBE6EAE}" sibTransId="{EADB9EC0-6CA9-C240-870D-D5FD3F9446F5}"/>
    <dgm:cxn modelId="{5F2B8A7C-F650-CA41-9DD6-A9172CEA4AEE}" srcId="{88ACC7F4-B124-EC47-8259-C71A7F280BFA}" destId="{4D73CC93-EE9F-A644-85E7-C9B2F32C1E33}" srcOrd="3" destOrd="0" parTransId="{3E089FC8-F39D-ED44-8D49-06D2762AF1C3}" sibTransId="{6BEC2F36-083D-414B-AD99-543CBBB8CC81}"/>
    <dgm:cxn modelId="{84601892-61BB-E245-961B-11D64EDB8851}" srcId="{88ACC7F4-B124-EC47-8259-C71A7F280BFA}" destId="{FE89438A-B6E8-4548-92DC-4034B1326F15}" srcOrd="0" destOrd="0" parTransId="{CFE621E2-E093-194C-BBAC-ABD915501496}" sibTransId="{F755DCE5-5908-3A4D-97F5-F7BCE51CEFA4}"/>
    <dgm:cxn modelId="{14B577A2-5CE5-6347-BB07-D022028DF96D}" srcId="{88ACC7F4-B124-EC47-8259-C71A7F280BFA}" destId="{232638A3-E33F-BA46-BE0B-38859CDCAC69}" srcOrd="4" destOrd="0" parTransId="{2077A188-9DEB-4744-9542-7C2D51954728}" sibTransId="{FC05FA93-FF73-D54C-8882-6AF7E1A0B65C}"/>
    <dgm:cxn modelId="{ED03ABA6-FCA2-BE4B-AF82-75E0CEE11D73}" srcId="{88ACC7F4-B124-EC47-8259-C71A7F280BFA}" destId="{EC49C28F-8B18-4647-831F-20C9B9FBC89A}" srcOrd="2" destOrd="0" parTransId="{055208C4-07EC-704A-9E23-5AC8F414C896}" sibTransId="{13FEC41B-AA61-964F-BAF9-BDF8451548DA}"/>
    <dgm:cxn modelId="{6B441FAB-08A4-DB46-8C0D-99F8197CB0B4}" type="presOf" srcId="{EC49C28F-8B18-4647-831F-20C9B9FBC89A}" destId="{0958378B-FC89-8E4F-A9A6-A7EA42FB1EE8}" srcOrd="0" destOrd="0" presId="urn:microsoft.com/office/officeart/2005/8/layout/chevron1"/>
    <dgm:cxn modelId="{685D77AC-C9DE-8644-A5FC-6A5DEE8936EE}" type="presOf" srcId="{FE89438A-B6E8-4548-92DC-4034B1326F15}" destId="{4A20305F-A72F-CA4D-9112-823B646F4C3E}" srcOrd="0" destOrd="0" presId="urn:microsoft.com/office/officeart/2005/8/layout/chevron1"/>
    <dgm:cxn modelId="{FDB572B9-1868-8345-87B2-859BBF1A12C9}" type="presOf" srcId="{4D73CC93-EE9F-A644-85E7-C9B2F32C1E33}" destId="{092B7EB7-1F57-9948-86AB-41E4A07ED91E}" srcOrd="0" destOrd="0" presId="urn:microsoft.com/office/officeart/2005/8/layout/chevron1"/>
    <dgm:cxn modelId="{1F9075D8-CEAB-2C46-907D-39677389DDD4}" type="presOf" srcId="{88ACC7F4-B124-EC47-8259-C71A7F280BFA}" destId="{1B69C603-082E-EC46-9E6F-4D7635A452DE}" srcOrd="0" destOrd="0" presId="urn:microsoft.com/office/officeart/2005/8/layout/chevron1"/>
    <dgm:cxn modelId="{72ACEB15-9ACA-1C40-B941-0BB53907EA54}" type="presParOf" srcId="{1B69C603-082E-EC46-9E6F-4D7635A452DE}" destId="{4A20305F-A72F-CA4D-9112-823B646F4C3E}" srcOrd="0" destOrd="0" presId="urn:microsoft.com/office/officeart/2005/8/layout/chevron1"/>
    <dgm:cxn modelId="{59CC8A93-EB8F-B245-9431-6CD885E81617}" type="presParOf" srcId="{1B69C603-082E-EC46-9E6F-4D7635A452DE}" destId="{1CF13163-CD39-E546-AE54-0271590C693D}" srcOrd="1" destOrd="0" presId="urn:microsoft.com/office/officeart/2005/8/layout/chevron1"/>
    <dgm:cxn modelId="{85FF8605-EB13-264B-B32E-B5D5AF1F5D7F}" type="presParOf" srcId="{1B69C603-082E-EC46-9E6F-4D7635A452DE}" destId="{811D32A2-EF95-BB43-9483-C7A3EC6F3956}" srcOrd="2" destOrd="0" presId="urn:microsoft.com/office/officeart/2005/8/layout/chevron1"/>
    <dgm:cxn modelId="{0C2F44D1-84B0-3A4D-BAA4-AEA304052B4C}" type="presParOf" srcId="{1B69C603-082E-EC46-9E6F-4D7635A452DE}" destId="{66E4052D-21FE-4B4D-A6B8-80AB96E5DF8D}" srcOrd="3" destOrd="0" presId="urn:microsoft.com/office/officeart/2005/8/layout/chevron1"/>
    <dgm:cxn modelId="{6B701146-9DE4-8542-B2FA-01F6C50C21D7}" type="presParOf" srcId="{1B69C603-082E-EC46-9E6F-4D7635A452DE}" destId="{0958378B-FC89-8E4F-A9A6-A7EA42FB1EE8}" srcOrd="4" destOrd="0" presId="urn:microsoft.com/office/officeart/2005/8/layout/chevron1"/>
    <dgm:cxn modelId="{B249C40D-3902-1E4B-9D2E-AD8001A41763}" type="presParOf" srcId="{1B69C603-082E-EC46-9E6F-4D7635A452DE}" destId="{57181F9B-4EA4-F141-8DCA-A8CE5F68D0B6}" srcOrd="5" destOrd="0" presId="urn:microsoft.com/office/officeart/2005/8/layout/chevron1"/>
    <dgm:cxn modelId="{9EF8A5B6-97E8-D449-93A8-3E17A5742C09}" type="presParOf" srcId="{1B69C603-082E-EC46-9E6F-4D7635A452DE}" destId="{092B7EB7-1F57-9948-86AB-41E4A07ED91E}" srcOrd="6" destOrd="0" presId="urn:microsoft.com/office/officeart/2005/8/layout/chevron1"/>
    <dgm:cxn modelId="{3F3B2A1B-7452-FF43-9E4C-FE144F02ABC2}" type="presParOf" srcId="{1B69C603-082E-EC46-9E6F-4D7635A452DE}" destId="{D18766E6-7C85-CA4D-965E-05447C0554E1}" srcOrd="7" destOrd="0" presId="urn:microsoft.com/office/officeart/2005/8/layout/chevron1"/>
    <dgm:cxn modelId="{5EB5F131-880F-B34E-BE80-9D983E2208B3}" type="presParOf" srcId="{1B69C603-082E-EC46-9E6F-4D7635A452DE}" destId="{EB3A5D26-96E5-4F45-9929-22162EE71FD1}"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88ACC7F4-B124-EC47-8259-C71A7F280BFA}" type="doc">
      <dgm:prSet loTypeId="urn:microsoft.com/office/officeart/2005/8/layout/chevron1" loCatId="" qsTypeId="urn:microsoft.com/office/officeart/2005/8/quickstyle/simple2" qsCatId="simple" csTypeId="urn:microsoft.com/office/officeart/2005/8/colors/accent1_2" csCatId="accent1" phldr="1"/>
      <dgm:spPr/>
    </dgm:pt>
    <dgm:pt modelId="{FE89438A-B6E8-4548-92DC-4034B1326F15}">
      <dgm:prSet phldrT="[Texte]" custT="1"/>
      <dgm:spPr>
        <a:solidFill>
          <a:schemeClr val="accent2">
            <a:lumMod val="50000"/>
          </a:schemeClr>
        </a:solidFill>
      </dgm:spPr>
      <dgm:t>
        <a:bodyPr/>
        <a:lstStyle/>
        <a:p>
          <a:r>
            <a:rPr lang="fr-FR" sz="1600" dirty="0"/>
            <a:t>À</a:t>
          </a:r>
          <a:r>
            <a:rPr lang="fr-FR" sz="1600" b="0" dirty="0"/>
            <a:t> propos des résultats</a:t>
          </a:r>
        </a:p>
      </dgm:t>
    </dgm:pt>
    <dgm:pt modelId="{CFE621E2-E093-194C-BBAC-ABD915501496}" type="parTrans" cxnId="{84601892-61BB-E245-961B-11D64EDB8851}">
      <dgm:prSet/>
      <dgm:spPr/>
      <dgm:t>
        <a:bodyPr/>
        <a:lstStyle/>
        <a:p>
          <a:endParaRPr lang="fr-FR" sz="1200"/>
        </a:p>
      </dgm:t>
    </dgm:pt>
    <dgm:pt modelId="{F755DCE5-5908-3A4D-97F5-F7BCE51CEFA4}" type="sibTrans" cxnId="{84601892-61BB-E245-961B-11D64EDB8851}">
      <dgm:prSet/>
      <dgm:spPr/>
      <dgm:t>
        <a:bodyPr/>
        <a:lstStyle/>
        <a:p>
          <a:endParaRPr lang="fr-FR" sz="1200"/>
        </a:p>
      </dgm:t>
    </dgm:pt>
    <dgm:pt modelId="{C439FE79-6FEB-664F-9F97-7C47F8BF8F9B}">
      <dgm:prSet phldrT="[Texte]" custT="1"/>
      <dgm:spPr>
        <a:solidFill>
          <a:schemeClr val="accent1">
            <a:hueOff val="0"/>
            <a:satOff val="0"/>
            <a:lumOff val="0"/>
            <a:alpha val="50118"/>
          </a:schemeClr>
        </a:solidFill>
      </dgm:spPr>
      <dgm:t>
        <a:bodyPr/>
        <a:lstStyle/>
        <a:p>
          <a:r>
            <a:rPr lang="fr-FR" sz="1200" dirty="0"/>
            <a:t>À propos de l’étude</a:t>
          </a:r>
        </a:p>
      </dgm:t>
    </dgm:pt>
    <dgm:pt modelId="{CB1309C9-A0F7-2E44-B524-BE482CBE6EAE}" type="parTrans" cxnId="{4AE44D58-081D-414E-BD20-12F569FD1C95}">
      <dgm:prSet/>
      <dgm:spPr/>
      <dgm:t>
        <a:bodyPr/>
        <a:lstStyle/>
        <a:p>
          <a:endParaRPr lang="fr-FR" sz="1200"/>
        </a:p>
      </dgm:t>
    </dgm:pt>
    <dgm:pt modelId="{EADB9EC0-6CA9-C240-870D-D5FD3F9446F5}" type="sibTrans" cxnId="{4AE44D58-081D-414E-BD20-12F569FD1C95}">
      <dgm:prSet/>
      <dgm:spPr/>
      <dgm:t>
        <a:bodyPr/>
        <a:lstStyle/>
        <a:p>
          <a:endParaRPr lang="fr-FR" sz="1200"/>
        </a:p>
      </dgm:t>
    </dgm:pt>
    <dgm:pt modelId="{AE406D60-E6CF-D94A-A68C-13CEFD8D5E5E}">
      <dgm:prSet phldrT="[Texte]" custT="1"/>
      <dgm:spPr>
        <a:solidFill>
          <a:schemeClr val="accent1">
            <a:hueOff val="0"/>
            <a:satOff val="0"/>
            <a:lumOff val="0"/>
            <a:alpha val="50118"/>
          </a:schemeClr>
        </a:solidFill>
      </dgm:spPr>
      <dgm:t>
        <a:bodyPr/>
        <a:lstStyle/>
        <a:p>
          <a:r>
            <a:rPr lang="fr-FR" sz="1200" dirty="0"/>
            <a:t>Perspectives</a:t>
          </a:r>
        </a:p>
      </dgm:t>
    </dgm:pt>
    <dgm:pt modelId="{DE9D849F-DFFB-DC45-A3F4-A4D5770C8ACF}" type="parTrans" cxnId="{256F0FDE-F6A0-2645-9E9B-AD0F4F845DE9}">
      <dgm:prSet/>
      <dgm:spPr/>
      <dgm:t>
        <a:bodyPr/>
        <a:lstStyle/>
        <a:p>
          <a:endParaRPr lang="fr-FR"/>
        </a:p>
      </dgm:t>
    </dgm:pt>
    <dgm:pt modelId="{72480A6E-DC6A-5446-8E46-72FF70206144}" type="sibTrans" cxnId="{256F0FDE-F6A0-2645-9E9B-AD0F4F845DE9}">
      <dgm:prSet/>
      <dgm:spPr/>
      <dgm:t>
        <a:bodyPr/>
        <a:lstStyle/>
        <a:p>
          <a:endParaRPr lang="fr-FR"/>
        </a:p>
      </dgm:t>
    </dgm:pt>
    <dgm:pt modelId="{1B69C603-082E-EC46-9E6F-4D7635A452DE}" type="pres">
      <dgm:prSet presAssocID="{88ACC7F4-B124-EC47-8259-C71A7F280BFA}" presName="Name0" presStyleCnt="0">
        <dgm:presLayoutVars>
          <dgm:dir/>
          <dgm:animLvl val="lvl"/>
          <dgm:resizeHandles val="exact"/>
        </dgm:presLayoutVars>
      </dgm:prSet>
      <dgm:spPr/>
    </dgm:pt>
    <dgm:pt modelId="{4A20305F-A72F-CA4D-9112-823B646F4C3E}" type="pres">
      <dgm:prSet presAssocID="{FE89438A-B6E8-4548-92DC-4034B1326F15}" presName="parTxOnly" presStyleLbl="node1" presStyleIdx="0" presStyleCnt="3" custScaleX="143997" custLinFactX="79975" custLinFactNeighborX="100000">
        <dgm:presLayoutVars>
          <dgm:chMax val="0"/>
          <dgm:chPref val="0"/>
          <dgm:bulletEnabled val="1"/>
        </dgm:presLayoutVars>
      </dgm:prSet>
      <dgm:spPr/>
    </dgm:pt>
    <dgm:pt modelId="{1CF13163-CD39-E546-AE54-0271590C693D}" type="pres">
      <dgm:prSet presAssocID="{F755DCE5-5908-3A4D-97F5-F7BCE51CEFA4}" presName="parTxOnlySpace" presStyleCnt="0"/>
      <dgm:spPr/>
    </dgm:pt>
    <dgm:pt modelId="{811D32A2-EF95-BB43-9483-C7A3EC6F3956}" type="pres">
      <dgm:prSet presAssocID="{C439FE79-6FEB-664F-9F97-7C47F8BF8F9B}" presName="parTxOnly" presStyleLbl="node1" presStyleIdx="1" presStyleCnt="3" custLinFactX="-115518" custLinFactNeighborX="-200000">
        <dgm:presLayoutVars>
          <dgm:chMax val="0"/>
          <dgm:chPref val="0"/>
          <dgm:bulletEnabled val="1"/>
        </dgm:presLayoutVars>
      </dgm:prSet>
      <dgm:spPr/>
    </dgm:pt>
    <dgm:pt modelId="{0B7FD179-042D-914C-A129-3AE9A86534FF}" type="pres">
      <dgm:prSet presAssocID="{EADB9EC0-6CA9-C240-870D-D5FD3F9446F5}" presName="parTxOnlySpace" presStyleCnt="0"/>
      <dgm:spPr/>
    </dgm:pt>
    <dgm:pt modelId="{3F09E22F-7BF7-A24E-BE0D-19F03B6D97E6}" type="pres">
      <dgm:prSet presAssocID="{AE406D60-E6CF-D94A-A68C-13CEFD8D5E5E}" presName="parTxOnly" presStyleLbl="node1" presStyleIdx="2" presStyleCnt="3" custLinFactNeighborY="2755">
        <dgm:presLayoutVars>
          <dgm:chMax val="0"/>
          <dgm:chPref val="0"/>
          <dgm:bulletEnabled val="1"/>
        </dgm:presLayoutVars>
      </dgm:prSet>
      <dgm:spPr/>
    </dgm:pt>
  </dgm:ptLst>
  <dgm:cxnLst>
    <dgm:cxn modelId="{D2DDA853-AE03-B947-A7F0-4C383D3D0535}" type="presOf" srcId="{C439FE79-6FEB-664F-9F97-7C47F8BF8F9B}" destId="{811D32A2-EF95-BB43-9483-C7A3EC6F3956}" srcOrd="0" destOrd="0" presId="urn:microsoft.com/office/officeart/2005/8/layout/chevron1"/>
    <dgm:cxn modelId="{4AE44D58-081D-414E-BD20-12F569FD1C95}" srcId="{88ACC7F4-B124-EC47-8259-C71A7F280BFA}" destId="{C439FE79-6FEB-664F-9F97-7C47F8BF8F9B}" srcOrd="1" destOrd="0" parTransId="{CB1309C9-A0F7-2E44-B524-BE482CBE6EAE}" sibTransId="{EADB9EC0-6CA9-C240-870D-D5FD3F9446F5}"/>
    <dgm:cxn modelId="{84601892-61BB-E245-961B-11D64EDB8851}" srcId="{88ACC7F4-B124-EC47-8259-C71A7F280BFA}" destId="{FE89438A-B6E8-4548-92DC-4034B1326F15}" srcOrd="0" destOrd="0" parTransId="{CFE621E2-E093-194C-BBAC-ABD915501496}" sibTransId="{F755DCE5-5908-3A4D-97F5-F7BCE51CEFA4}"/>
    <dgm:cxn modelId="{445C44A6-9576-554F-A7D9-0A5DE45D2B98}" type="presOf" srcId="{AE406D60-E6CF-D94A-A68C-13CEFD8D5E5E}" destId="{3F09E22F-7BF7-A24E-BE0D-19F03B6D97E6}" srcOrd="0" destOrd="0" presId="urn:microsoft.com/office/officeart/2005/8/layout/chevron1"/>
    <dgm:cxn modelId="{685D77AC-C9DE-8644-A5FC-6A5DEE8936EE}" type="presOf" srcId="{FE89438A-B6E8-4548-92DC-4034B1326F15}" destId="{4A20305F-A72F-CA4D-9112-823B646F4C3E}" srcOrd="0" destOrd="0" presId="urn:microsoft.com/office/officeart/2005/8/layout/chevron1"/>
    <dgm:cxn modelId="{1F9075D8-CEAB-2C46-907D-39677389DDD4}" type="presOf" srcId="{88ACC7F4-B124-EC47-8259-C71A7F280BFA}" destId="{1B69C603-082E-EC46-9E6F-4D7635A452DE}" srcOrd="0" destOrd="0" presId="urn:microsoft.com/office/officeart/2005/8/layout/chevron1"/>
    <dgm:cxn modelId="{256F0FDE-F6A0-2645-9E9B-AD0F4F845DE9}" srcId="{88ACC7F4-B124-EC47-8259-C71A7F280BFA}" destId="{AE406D60-E6CF-D94A-A68C-13CEFD8D5E5E}" srcOrd="2" destOrd="0" parTransId="{DE9D849F-DFFB-DC45-A3F4-A4D5770C8ACF}" sibTransId="{72480A6E-DC6A-5446-8E46-72FF70206144}"/>
    <dgm:cxn modelId="{72ACEB15-9ACA-1C40-B941-0BB53907EA54}" type="presParOf" srcId="{1B69C603-082E-EC46-9E6F-4D7635A452DE}" destId="{4A20305F-A72F-CA4D-9112-823B646F4C3E}" srcOrd="0" destOrd="0" presId="urn:microsoft.com/office/officeart/2005/8/layout/chevron1"/>
    <dgm:cxn modelId="{59CC8A93-EB8F-B245-9431-6CD885E81617}" type="presParOf" srcId="{1B69C603-082E-EC46-9E6F-4D7635A452DE}" destId="{1CF13163-CD39-E546-AE54-0271590C693D}" srcOrd="1" destOrd="0" presId="urn:microsoft.com/office/officeart/2005/8/layout/chevron1"/>
    <dgm:cxn modelId="{85FF8605-EB13-264B-B32E-B5D5AF1F5D7F}" type="presParOf" srcId="{1B69C603-082E-EC46-9E6F-4D7635A452DE}" destId="{811D32A2-EF95-BB43-9483-C7A3EC6F3956}" srcOrd="2" destOrd="0" presId="urn:microsoft.com/office/officeart/2005/8/layout/chevron1"/>
    <dgm:cxn modelId="{E68C209D-72E8-D345-B4AD-CEC81C2E2EA1}" type="presParOf" srcId="{1B69C603-082E-EC46-9E6F-4D7635A452DE}" destId="{0B7FD179-042D-914C-A129-3AE9A86534FF}" srcOrd="3" destOrd="0" presId="urn:microsoft.com/office/officeart/2005/8/layout/chevron1"/>
    <dgm:cxn modelId="{5781AD77-5FAA-6546-AAEA-9A99F78017C2}" type="presParOf" srcId="{1B69C603-082E-EC46-9E6F-4D7635A452DE}" destId="{3F09E22F-7BF7-A24E-BE0D-19F03B6D97E6}"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88ACC7F4-B124-EC47-8259-C71A7F280BFA}" type="doc">
      <dgm:prSet loTypeId="urn:microsoft.com/office/officeart/2005/8/layout/chevron1" loCatId="" qsTypeId="urn:microsoft.com/office/officeart/2005/8/quickstyle/simple2" qsCatId="simple" csTypeId="urn:microsoft.com/office/officeart/2005/8/colors/accent1_2" csCatId="accent1" phldr="1"/>
      <dgm:spPr/>
    </dgm:pt>
    <dgm:pt modelId="{FE89438A-B6E8-4548-92DC-4034B1326F15}">
      <dgm:prSet phldrT="[Texte]" custT="1"/>
      <dgm:spPr>
        <a:solidFill>
          <a:schemeClr val="accent1">
            <a:hueOff val="0"/>
            <a:satOff val="0"/>
            <a:lumOff val="0"/>
            <a:alpha val="50000"/>
          </a:schemeClr>
        </a:solidFill>
      </dgm:spPr>
      <dgm:t>
        <a:bodyPr/>
        <a:lstStyle/>
        <a:p>
          <a:r>
            <a:rPr lang="fr-FR" sz="1400" b="0" dirty="0"/>
            <a:t>Introduction</a:t>
          </a:r>
          <a:endParaRPr lang="fr-FR" sz="2000" b="0" dirty="0"/>
        </a:p>
      </dgm:t>
    </dgm:pt>
    <dgm:pt modelId="{CFE621E2-E093-194C-BBAC-ABD915501496}" type="parTrans" cxnId="{84601892-61BB-E245-961B-11D64EDB8851}">
      <dgm:prSet/>
      <dgm:spPr/>
      <dgm:t>
        <a:bodyPr/>
        <a:lstStyle/>
        <a:p>
          <a:endParaRPr lang="fr-FR" sz="1200"/>
        </a:p>
      </dgm:t>
    </dgm:pt>
    <dgm:pt modelId="{F755DCE5-5908-3A4D-97F5-F7BCE51CEFA4}" type="sibTrans" cxnId="{84601892-61BB-E245-961B-11D64EDB8851}">
      <dgm:prSet/>
      <dgm:spPr/>
      <dgm:t>
        <a:bodyPr/>
        <a:lstStyle/>
        <a:p>
          <a:endParaRPr lang="fr-FR" sz="1200"/>
        </a:p>
      </dgm:t>
    </dgm:pt>
    <dgm:pt modelId="{C439FE79-6FEB-664F-9F97-7C47F8BF8F9B}">
      <dgm:prSet phldrT="[Texte]" custT="1"/>
      <dgm:spPr>
        <a:solidFill>
          <a:schemeClr val="accent1">
            <a:hueOff val="0"/>
            <a:satOff val="0"/>
            <a:lumOff val="0"/>
            <a:alpha val="50000"/>
          </a:schemeClr>
        </a:solidFill>
      </dgm:spPr>
      <dgm:t>
        <a:bodyPr/>
        <a:lstStyle/>
        <a:p>
          <a:r>
            <a:rPr lang="fr-FR" sz="1400" b="0" dirty="0"/>
            <a:t>Matériel et méthodes</a:t>
          </a:r>
          <a:endParaRPr lang="fr-FR" sz="2000" b="0" dirty="0"/>
        </a:p>
      </dgm:t>
    </dgm:pt>
    <dgm:pt modelId="{CB1309C9-A0F7-2E44-B524-BE482CBE6EAE}" type="parTrans" cxnId="{4AE44D58-081D-414E-BD20-12F569FD1C95}">
      <dgm:prSet/>
      <dgm:spPr/>
      <dgm:t>
        <a:bodyPr/>
        <a:lstStyle/>
        <a:p>
          <a:endParaRPr lang="fr-FR" sz="1200"/>
        </a:p>
      </dgm:t>
    </dgm:pt>
    <dgm:pt modelId="{EADB9EC0-6CA9-C240-870D-D5FD3F9446F5}" type="sibTrans" cxnId="{4AE44D58-081D-414E-BD20-12F569FD1C95}">
      <dgm:prSet/>
      <dgm:spPr/>
      <dgm:t>
        <a:bodyPr/>
        <a:lstStyle/>
        <a:p>
          <a:endParaRPr lang="fr-FR" sz="1200"/>
        </a:p>
      </dgm:t>
    </dgm:pt>
    <dgm:pt modelId="{EC49C28F-8B18-4647-831F-20C9B9FBC89A}">
      <dgm:prSet phldrT="[Texte]" custT="1"/>
      <dgm:spPr>
        <a:solidFill>
          <a:schemeClr val="accent1">
            <a:hueOff val="0"/>
            <a:satOff val="0"/>
            <a:lumOff val="0"/>
            <a:alpha val="50000"/>
          </a:schemeClr>
        </a:solidFill>
      </dgm:spPr>
      <dgm:t>
        <a:bodyPr/>
        <a:lstStyle/>
        <a:p>
          <a:r>
            <a:rPr lang="fr-FR" sz="1400" b="0" dirty="0"/>
            <a:t>Résultats</a:t>
          </a:r>
        </a:p>
      </dgm:t>
    </dgm:pt>
    <dgm:pt modelId="{055208C4-07EC-704A-9E23-5AC8F414C896}" type="parTrans" cxnId="{ED03ABA6-FCA2-BE4B-AF82-75E0CEE11D73}">
      <dgm:prSet/>
      <dgm:spPr/>
      <dgm:t>
        <a:bodyPr/>
        <a:lstStyle/>
        <a:p>
          <a:endParaRPr lang="fr-FR" sz="1200"/>
        </a:p>
      </dgm:t>
    </dgm:pt>
    <dgm:pt modelId="{13FEC41B-AA61-964F-BAF9-BDF8451548DA}" type="sibTrans" cxnId="{ED03ABA6-FCA2-BE4B-AF82-75E0CEE11D73}">
      <dgm:prSet/>
      <dgm:spPr/>
      <dgm:t>
        <a:bodyPr/>
        <a:lstStyle/>
        <a:p>
          <a:endParaRPr lang="fr-FR" sz="1200"/>
        </a:p>
      </dgm:t>
    </dgm:pt>
    <dgm:pt modelId="{4D73CC93-EE9F-A644-85E7-C9B2F32C1E33}">
      <dgm:prSet custT="1"/>
      <dgm:spPr>
        <a:solidFill>
          <a:schemeClr val="accent2">
            <a:lumMod val="75000"/>
          </a:schemeClr>
        </a:solidFill>
      </dgm:spPr>
      <dgm:t>
        <a:bodyPr/>
        <a:lstStyle/>
        <a:p>
          <a:r>
            <a:rPr lang="fr-FR" sz="2000" b="1" dirty="0"/>
            <a:t>Discussion</a:t>
          </a:r>
        </a:p>
      </dgm:t>
    </dgm:pt>
    <dgm:pt modelId="{3E089FC8-F39D-ED44-8D49-06D2762AF1C3}" type="parTrans" cxnId="{5F2B8A7C-F650-CA41-9DD6-A9172CEA4AEE}">
      <dgm:prSet/>
      <dgm:spPr/>
      <dgm:t>
        <a:bodyPr/>
        <a:lstStyle/>
        <a:p>
          <a:endParaRPr lang="fr-FR" sz="1200"/>
        </a:p>
      </dgm:t>
    </dgm:pt>
    <dgm:pt modelId="{6BEC2F36-083D-414B-AD99-543CBBB8CC81}" type="sibTrans" cxnId="{5F2B8A7C-F650-CA41-9DD6-A9172CEA4AEE}">
      <dgm:prSet/>
      <dgm:spPr/>
      <dgm:t>
        <a:bodyPr/>
        <a:lstStyle/>
        <a:p>
          <a:endParaRPr lang="fr-FR" sz="1200"/>
        </a:p>
      </dgm:t>
    </dgm:pt>
    <dgm:pt modelId="{232638A3-E33F-BA46-BE0B-38859CDCAC69}">
      <dgm:prSet custT="1"/>
      <dgm:spPr>
        <a:solidFill>
          <a:schemeClr val="accent1">
            <a:hueOff val="0"/>
            <a:satOff val="0"/>
            <a:lumOff val="0"/>
            <a:alpha val="50000"/>
          </a:schemeClr>
        </a:solidFill>
      </dgm:spPr>
      <dgm:t>
        <a:bodyPr/>
        <a:lstStyle/>
        <a:p>
          <a:r>
            <a:rPr lang="fr-FR" sz="1400" dirty="0"/>
            <a:t>Conclusion</a:t>
          </a:r>
          <a:endParaRPr lang="fr-FR" sz="1800" dirty="0"/>
        </a:p>
      </dgm:t>
    </dgm:pt>
    <dgm:pt modelId="{2077A188-9DEB-4744-9542-7C2D51954728}" type="parTrans" cxnId="{14B577A2-5CE5-6347-BB07-D022028DF96D}">
      <dgm:prSet/>
      <dgm:spPr/>
      <dgm:t>
        <a:bodyPr/>
        <a:lstStyle/>
        <a:p>
          <a:endParaRPr lang="fr-FR" sz="1200"/>
        </a:p>
      </dgm:t>
    </dgm:pt>
    <dgm:pt modelId="{FC05FA93-FF73-D54C-8882-6AF7E1A0B65C}" type="sibTrans" cxnId="{14B577A2-5CE5-6347-BB07-D022028DF96D}">
      <dgm:prSet/>
      <dgm:spPr/>
      <dgm:t>
        <a:bodyPr/>
        <a:lstStyle/>
        <a:p>
          <a:endParaRPr lang="fr-FR" sz="1200"/>
        </a:p>
      </dgm:t>
    </dgm:pt>
    <dgm:pt modelId="{1B69C603-082E-EC46-9E6F-4D7635A452DE}" type="pres">
      <dgm:prSet presAssocID="{88ACC7F4-B124-EC47-8259-C71A7F280BFA}" presName="Name0" presStyleCnt="0">
        <dgm:presLayoutVars>
          <dgm:dir/>
          <dgm:animLvl val="lvl"/>
          <dgm:resizeHandles val="exact"/>
        </dgm:presLayoutVars>
      </dgm:prSet>
      <dgm:spPr/>
    </dgm:pt>
    <dgm:pt modelId="{4A20305F-A72F-CA4D-9112-823B646F4C3E}" type="pres">
      <dgm:prSet presAssocID="{FE89438A-B6E8-4548-92DC-4034B1326F15}" presName="parTxOnly" presStyleLbl="node1" presStyleIdx="0" presStyleCnt="5">
        <dgm:presLayoutVars>
          <dgm:chMax val="0"/>
          <dgm:chPref val="0"/>
          <dgm:bulletEnabled val="1"/>
        </dgm:presLayoutVars>
      </dgm:prSet>
      <dgm:spPr/>
    </dgm:pt>
    <dgm:pt modelId="{1CF13163-CD39-E546-AE54-0271590C693D}" type="pres">
      <dgm:prSet presAssocID="{F755DCE5-5908-3A4D-97F5-F7BCE51CEFA4}" presName="parTxOnlySpace" presStyleCnt="0"/>
      <dgm:spPr/>
    </dgm:pt>
    <dgm:pt modelId="{811D32A2-EF95-BB43-9483-C7A3EC6F3956}" type="pres">
      <dgm:prSet presAssocID="{C439FE79-6FEB-664F-9F97-7C47F8BF8F9B}" presName="parTxOnly" presStyleLbl="node1" presStyleIdx="1" presStyleCnt="5">
        <dgm:presLayoutVars>
          <dgm:chMax val="0"/>
          <dgm:chPref val="0"/>
          <dgm:bulletEnabled val="1"/>
        </dgm:presLayoutVars>
      </dgm:prSet>
      <dgm:spPr/>
    </dgm:pt>
    <dgm:pt modelId="{66E4052D-21FE-4B4D-A6B8-80AB96E5DF8D}" type="pres">
      <dgm:prSet presAssocID="{EADB9EC0-6CA9-C240-870D-D5FD3F9446F5}" presName="parTxOnlySpace" presStyleCnt="0"/>
      <dgm:spPr/>
    </dgm:pt>
    <dgm:pt modelId="{0958378B-FC89-8E4F-A9A6-A7EA42FB1EE8}" type="pres">
      <dgm:prSet presAssocID="{EC49C28F-8B18-4647-831F-20C9B9FBC89A}" presName="parTxOnly" presStyleLbl="node1" presStyleIdx="2" presStyleCnt="5">
        <dgm:presLayoutVars>
          <dgm:chMax val="0"/>
          <dgm:chPref val="0"/>
          <dgm:bulletEnabled val="1"/>
        </dgm:presLayoutVars>
      </dgm:prSet>
      <dgm:spPr/>
    </dgm:pt>
    <dgm:pt modelId="{57181F9B-4EA4-F141-8DCA-A8CE5F68D0B6}" type="pres">
      <dgm:prSet presAssocID="{13FEC41B-AA61-964F-BAF9-BDF8451548DA}" presName="parTxOnlySpace" presStyleCnt="0"/>
      <dgm:spPr/>
    </dgm:pt>
    <dgm:pt modelId="{092B7EB7-1F57-9948-86AB-41E4A07ED91E}" type="pres">
      <dgm:prSet presAssocID="{4D73CC93-EE9F-A644-85E7-C9B2F32C1E33}" presName="parTxOnly" presStyleLbl="node1" presStyleIdx="3" presStyleCnt="5">
        <dgm:presLayoutVars>
          <dgm:chMax val="0"/>
          <dgm:chPref val="0"/>
          <dgm:bulletEnabled val="1"/>
        </dgm:presLayoutVars>
      </dgm:prSet>
      <dgm:spPr/>
    </dgm:pt>
    <dgm:pt modelId="{D18766E6-7C85-CA4D-965E-05447C0554E1}" type="pres">
      <dgm:prSet presAssocID="{6BEC2F36-083D-414B-AD99-543CBBB8CC81}" presName="parTxOnlySpace" presStyleCnt="0"/>
      <dgm:spPr/>
    </dgm:pt>
    <dgm:pt modelId="{EB3A5D26-96E5-4F45-9929-22162EE71FD1}" type="pres">
      <dgm:prSet presAssocID="{232638A3-E33F-BA46-BE0B-38859CDCAC69}" presName="parTxOnly" presStyleLbl="node1" presStyleIdx="4" presStyleCnt="5">
        <dgm:presLayoutVars>
          <dgm:chMax val="0"/>
          <dgm:chPref val="0"/>
          <dgm:bulletEnabled val="1"/>
        </dgm:presLayoutVars>
      </dgm:prSet>
      <dgm:spPr/>
    </dgm:pt>
  </dgm:ptLst>
  <dgm:cxnLst>
    <dgm:cxn modelId="{486D3C01-42B7-4D48-94E8-BCB46E75D065}" type="presOf" srcId="{232638A3-E33F-BA46-BE0B-38859CDCAC69}" destId="{EB3A5D26-96E5-4F45-9929-22162EE71FD1}" srcOrd="0" destOrd="0" presId="urn:microsoft.com/office/officeart/2005/8/layout/chevron1"/>
    <dgm:cxn modelId="{D2DDA853-AE03-B947-A7F0-4C383D3D0535}" type="presOf" srcId="{C439FE79-6FEB-664F-9F97-7C47F8BF8F9B}" destId="{811D32A2-EF95-BB43-9483-C7A3EC6F3956}" srcOrd="0" destOrd="0" presId="urn:microsoft.com/office/officeart/2005/8/layout/chevron1"/>
    <dgm:cxn modelId="{4AE44D58-081D-414E-BD20-12F569FD1C95}" srcId="{88ACC7F4-B124-EC47-8259-C71A7F280BFA}" destId="{C439FE79-6FEB-664F-9F97-7C47F8BF8F9B}" srcOrd="1" destOrd="0" parTransId="{CB1309C9-A0F7-2E44-B524-BE482CBE6EAE}" sibTransId="{EADB9EC0-6CA9-C240-870D-D5FD3F9446F5}"/>
    <dgm:cxn modelId="{5F2B8A7C-F650-CA41-9DD6-A9172CEA4AEE}" srcId="{88ACC7F4-B124-EC47-8259-C71A7F280BFA}" destId="{4D73CC93-EE9F-A644-85E7-C9B2F32C1E33}" srcOrd="3" destOrd="0" parTransId="{3E089FC8-F39D-ED44-8D49-06D2762AF1C3}" sibTransId="{6BEC2F36-083D-414B-AD99-543CBBB8CC81}"/>
    <dgm:cxn modelId="{84601892-61BB-E245-961B-11D64EDB8851}" srcId="{88ACC7F4-B124-EC47-8259-C71A7F280BFA}" destId="{FE89438A-B6E8-4548-92DC-4034B1326F15}" srcOrd="0" destOrd="0" parTransId="{CFE621E2-E093-194C-BBAC-ABD915501496}" sibTransId="{F755DCE5-5908-3A4D-97F5-F7BCE51CEFA4}"/>
    <dgm:cxn modelId="{14B577A2-5CE5-6347-BB07-D022028DF96D}" srcId="{88ACC7F4-B124-EC47-8259-C71A7F280BFA}" destId="{232638A3-E33F-BA46-BE0B-38859CDCAC69}" srcOrd="4" destOrd="0" parTransId="{2077A188-9DEB-4744-9542-7C2D51954728}" sibTransId="{FC05FA93-FF73-D54C-8882-6AF7E1A0B65C}"/>
    <dgm:cxn modelId="{ED03ABA6-FCA2-BE4B-AF82-75E0CEE11D73}" srcId="{88ACC7F4-B124-EC47-8259-C71A7F280BFA}" destId="{EC49C28F-8B18-4647-831F-20C9B9FBC89A}" srcOrd="2" destOrd="0" parTransId="{055208C4-07EC-704A-9E23-5AC8F414C896}" sibTransId="{13FEC41B-AA61-964F-BAF9-BDF8451548DA}"/>
    <dgm:cxn modelId="{6B441FAB-08A4-DB46-8C0D-99F8197CB0B4}" type="presOf" srcId="{EC49C28F-8B18-4647-831F-20C9B9FBC89A}" destId="{0958378B-FC89-8E4F-A9A6-A7EA42FB1EE8}" srcOrd="0" destOrd="0" presId="urn:microsoft.com/office/officeart/2005/8/layout/chevron1"/>
    <dgm:cxn modelId="{685D77AC-C9DE-8644-A5FC-6A5DEE8936EE}" type="presOf" srcId="{FE89438A-B6E8-4548-92DC-4034B1326F15}" destId="{4A20305F-A72F-CA4D-9112-823B646F4C3E}" srcOrd="0" destOrd="0" presId="urn:microsoft.com/office/officeart/2005/8/layout/chevron1"/>
    <dgm:cxn modelId="{FDB572B9-1868-8345-87B2-859BBF1A12C9}" type="presOf" srcId="{4D73CC93-EE9F-A644-85E7-C9B2F32C1E33}" destId="{092B7EB7-1F57-9948-86AB-41E4A07ED91E}" srcOrd="0" destOrd="0" presId="urn:microsoft.com/office/officeart/2005/8/layout/chevron1"/>
    <dgm:cxn modelId="{1F9075D8-CEAB-2C46-907D-39677389DDD4}" type="presOf" srcId="{88ACC7F4-B124-EC47-8259-C71A7F280BFA}" destId="{1B69C603-082E-EC46-9E6F-4D7635A452DE}" srcOrd="0" destOrd="0" presId="urn:microsoft.com/office/officeart/2005/8/layout/chevron1"/>
    <dgm:cxn modelId="{72ACEB15-9ACA-1C40-B941-0BB53907EA54}" type="presParOf" srcId="{1B69C603-082E-EC46-9E6F-4D7635A452DE}" destId="{4A20305F-A72F-CA4D-9112-823B646F4C3E}" srcOrd="0" destOrd="0" presId="urn:microsoft.com/office/officeart/2005/8/layout/chevron1"/>
    <dgm:cxn modelId="{59CC8A93-EB8F-B245-9431-6CD885E81617}" type="presParOf" srcId="{1B69C603-082E-EC46-9E6F-4D7635A452DE}" destId="{1CF13163-CD39-E546-AE54-0271590C693D}" srcOrd="1" destOrd="0" presId="urn:microsoft.com/office/officeart/2005/8/layout/chevron1"/>
    <dgm:cxn modelId="{85FF8605-EB13-264B-B32E-B5D5AF1F5D7F}" type="presParOf" srcId="{1B69C603-082E-EC46-9E6F-4D7635A452DE}" destId="{811D32A2-EF95-BB43-9483-C7A3EC6F3956}" srcOrd="2" destOrd="0" presId="urn:microsoft.com/office/officeart/2005/8/layout/chevron1"/>
    <dgm:cxn modelId="{0C2F44D1-84B0-3A4D-BAA4-AEA304052B4C}" type="presParOf" srcId="{1B69C603-082E-EC46-9E6F-4D7635A452DE}" destId="{66E4052D-21FE-4B4D-A6B8-80AB96E5DF8D}" srcOrd="3" destOrd="0" presId="urn:microsoft.com/office/officeart/2005/8/layout/chevron1"/>
    <dgm:cxn modelId="{6B701146-9DE4-8542-B2FA-01F6C50C21D7}" type="presParOf" srcId="{1B69C603-082E-EC46-9E6F-4D7635A452DE}" destId="{0958378B-FC89-8E4F-A9A6-A7EA42FB1EE8}" srcOrd="4" destOrd="0" presId="urn:microsoft.com/office/officeart/2005/8/layout/chevron1"/>
    <dgm:cxn modelId="{B249C40D-3902-1E4B-9D2E-AD8001A41763}" type="presParOf" srcId="{1B69C603-082E-EC46-9E6F-4D7635A452DE}" destId="{57181F9B-4EA4-F141-8DCA-A8CE5F68D0B6}" srcOrd="5" destOrd="0" presId="urn:microsoft.com/office/officeart/2005/8/layout/chevron1"/>
    <dgm:cxn modelId="{9EF8A5B6-97E8-D449-93A8-3E17A5742C09}" type="presParOf" srcId="{1B69C603-082E-EC46-9E6F-4D7635A452DE}" destId="{092B7EB7-1F57-9948-86AB-41E4A07ED91E}" srcOrd="6" destOrd="0" presId="urn:microsoft.com/office/officeart/2005/8/layout/chevron1"/>
    <dgm:cxn modelId="{3F3B2A1B-7452-FF43-9E4C-FE144F02ABC2}" type="presParOf" srcId="{1B69C603-082E-EC46-9E6F-4D7635A452DE}" destId="{D18766E6-7C85-CA4D-965E-05447C0554E1}" srcOrd="7" destOrd="0" presId="urn:microsoft.com/office/officeart/2005/8/layout/chevron1"/>
    <dgm:cxn modelId="{5EB5F131-880F-B34E-BE80-9D983E2208B3}" type="presParOf" srcId="{1B69C603-082E-EC46-9E6F-4D7635A452DE}" destId="{EB3A5D26-96E5-4F45-9929-22162EE71FD1}"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88ACC7F4-B124-EC47-8259-C71A7F280BFA}" type="doc">
      <dgm:prSet loTypeId="urn:microsoft.com/office/officeart/2005/8/layout/chevron1" loCatId="" qsTypeId="urn:microsoft.com/office/officeart/2005/8/quickstyle/simple2" qsCatId="simple" csTypeId="urn:microsoft.com/office/officeart/2005/8/colors/accent1_2" csCatId="accent1" phldr="1"/>
      <dgm:spPr/>
    </dgm:pt>
    <dgm:pt modelId="{FE89438A-B6E8-4548-92DC-4034B1326F15}">
      <dgm:prSet phldrT="[Texte]" custT="1"/>
      <dgm:spPr>
        <a:solidFill>
          <a:schemeClr val="accent2">
            <a:lumMod val="50000"/>
          </a:schemeClr>
        </a:solidFill>
      </dgm:spPr>
      <dgm:t>
        <a:bodyPr/>
        <a:lstStyle/>
        <a:p>
          <a:r>
            <a:rPr lang="fr-FR" sz="1600" dirty="0"/>
            <a:t>À</a:t>
          </a:r>
          <a:r>
            <a:rPr lang="fr-FR" sz="1600" b="0" dirty="0"/>
            <a:t> propos des résultats</a:t>
          </a:r>
        </a:p>
      </dgm:t>
    </dgm:pt>
    <dgm:pt modelId="{CFE621E2-E093-194C-BBAC-ABD915501496}" type="parTrans" cxnId="{84601892-61BB-E245-961B-11D64EDB8851}">
      <dgm:prSet/>
      <dgm:spPr/>
      <dgm:t>
        <a:bodyPr/>
        <a:lstStyle/>
        <a:p>
          <a:endParaRPr lang="fr-FR" sz="1200"/>
        </a:p>
      </dgm:t>
    </dgm:pt>
    <dgm:pt modelId="{F755DCE5-5908-3A4D-97F5-F7BCE51CEFA4}" type="sibTrans" cxnId="{84601892-61BB-E245-961B-11D64EDB8851}">
      <dgm:prSet/>
      <dgm:spPr/>
      <dgm:t>
        <a:bodyPr/>
        <a:lstStyle/>
        <a:p>
          <a:endParaRPr lang="fr-FR" sz="1200"/>
        </a:p>
      </dgm:t>
    </dgm:pt>
    <dgm:pt modelId="{C439FE79-6FEB-664F-9F97-7C47F8BF8F9B}">
      <dgm:prSet phldrT="[Texte]" custT="1"/>
      <dgm:spPr>
        <a:solidFill>
          <a:schemeClr val="accent1">
            <a:hueOff val="0"/>
            <a:satOff val="0"/>
            <a:lumOff val="0"/>
            <a:alpha val="50118"/>
          </a:schemeClr>
        </a:solidFill>
      </dgm:spPr>
      <dgm:t>
        <a:bodyPr/>
        <a:lstStyle/>
        <a:p>
          <a:r>
            <a:rPr lang="fr-FR" sz="1200" dirty="0"/>
            <a:t>À propos de l’étude</a:t>
          </a:r>
        </a:p>
      </dgm:t>
    </dgm:pt>
    <dgm:pt modelId="{CB1309C9-A0F7-2E44-B524-BE482CBE6EAE}" type="parTrans" cxnId="{4AE44D58-081D-414E-BD20-12F569FD1C95}">
      <dgm:prSet/>
      <dgm:spPr/>
      <dgm:t>
        <a:bodyPr/>
        <a:lstStyle/>
        <a:p>
          <a:endParaRPr lang="fr-FR" sz="1200"/>
        </a:p>
      </dgm:t>
    </dgm:pt>
    <dgm:pt modelId="{EADB9EC0-6CA9-C240-870D-D5FD3F9446F5}" type="sibTrans" cxnId="{4AE44D58-081D-414E-BD20-12F569FD1C95}">
      <dgm:prSet/>
      <dgm:spPr/>
      <dgm:t>
        <a:bodyPr/>
        <a:lstStyle/>
        <a:p>
          <a:endParaRPr lang="fr-FR" sz="1200"/>
        </a:p>
      </dgm:t>
    </dgm:pt>
    <dgm:pt modelId="{AE406D60-E6CF-D94A-A68C-13CEFD8D5E5E}">
      <dgm:prSet phldrT="[Texte]" custT="1"/>
      <dgm:spPr>
        <a:solidFill>
          <a:schemeClr val="accent1">
            <a:hueOff val="0"/>
            <a:satOff val="0"/>
            <a:lumOff val="0"/>
            <a:alpha val="50118"/>
          </a:schemeClr>
        </a:solidFill>
      </dgm:spPr>
      <dgm:t>
        <a:bodyPr/>
        <a:lstStyle/>
        <a:p>
          <a:r>
            <a:rPr lang="fr-FR" sz="1200" dirty="0"/>
            <a:t>Perspectives</a:t>
          </a:r>
        </a:p>
      </dgm:t>
    </dgm:pt>
    <dgm:pt modelId="{DE9D849F-DFFB-DC45-A3F4-A4D5770C8ACF}" type="parTrans" cxnId="{256F0FDE-F6A0-2645-9E9B-AD0F4F845DE9}">
      <dgm:prSet/>
      <dgm:spPr/>
      <dgm:t>
        <a:bodyPr/>
        <a:lstStyle/>
        <a:p>
          <a:endParaRPr lang="fr-FR"/>
        </a:p>
      </dgm:t>
    </dgm:pt>
    <dgm:pt modelId="{72480A6E-DC6A-5446-8E46-72FF70206144}" type="sibTrans" cxnId="{256F0FDE-F6A0-2645-9E9B-AD0F4F845DE9}">
      <dgm:prSet/>
      <dgm:spPr/>
      <dgm:t>
        <a:bodyPr/>
        <a:lstStyle/>
        <a:p>
          <a:endParaRPr lang="fr-FR"/>
        </a:p>
      </dgm:t>
    </dgm:pt>
    <dgm:pt modelId="{1B69C603-082E-EC46-9E6F-4D7635A452DE}" type="pres">
      <dgm:prSet presAssocID="{88ACC7F4-B124-EC47-8259-C71A7F280BFA}" presName="Name0" presStyleCnt="0">
        <dgm:presLayoutVars>
          <dgm:dir/>
          <dgm:animLvl val="lvl"/>
          <dgm:resizeHandles val="exact"/>
        </dgm:presLayoutVars>
      </dgm:prSet>
      <dgm:spPr/>
    </dgm:pt>
    <dgm:pt modelId="{4A20305F-A72F-CA4D-9112-823B646F4C3E}" type="pres">
      <dgm:prSet presAssocID="{FE89438A-B6E8-4548-92DC-4034B1326F15}" presName="parTxOnly" presStyleLbl="node1" presStyleIdx="0" presStyleCnt="3" custScaleX="143997" custLinFactX="79975" custLinFactNeighborX="100000">
        <dgm:presLayoutVars>
          <dgm:chMax val="0"/>
          <dgm:chPref val="0"/>
          <dgm:bulletEnabled val="1"/>
        </dgm:presLayoutVars>
      </dgm:prSet>
      <dgm:spPr/>
    </dgm:pt>
    <dgm:pt modelId="{1CF13163-CD39-E546-AE54-0271590C693D}" type="pres">
      <dgm:prSet presAssocID="{F755DCE5-5908-3A4D-97F5-F7BCE51CEFA4}" presName="parTxOnlySpace" presStyleCnt="0"/>
      <dgm:spPr/>
    </dgm:pt>
    <dgm:pt modelId="{811D32A2-EF95-BB43-9483-C7A3EC6F3956}" type="pres">
      <dgm:prSet presAssocID="{C439FE79-6FEB-664F-9F97-7C47F8BF8F9B}" presName="parTxOnly" presStyleLbl="node1" presStyleIdx="1" presStyleCnt="3" custLinFactX="-115518" custLinFactNeighborX="-200000">
        <dgm:presLayoutVars>
          <dgm:chMax val="0"/>
          <dgm:chPref val="0"/>
          <dgm:bulletEnabled val="1"/>
        </dgm:presLayoutVars>
      </dgm:prSet>
      <dgm:spPr/>
    </dgm:pt>
    <dgm:pt modelId="{0B7FD179-042D-914C-A129-3AE9A86534FF}" type="pres">
      <dgm:prSet presAssocID="{EADB9EC0-6CA9-C240-870D-D5FD3F9446F5}" presName="parTxOnlySpace" presStyleCnt="0"/>
      <dgm:spPr/>
    </dgm:pt>
    <dgm:pt modelId="{3F09E22F-7BF7-A24E-BE0D-19F03B6D97E6}" type="pres">
      <dgm:prSet presAssocID="{AE406D60-E6CF-D94A-A68C-13CEFD8D5E5E}" presName="parTxOnly" presStyleLbl="node1" presStyleIdx="2" presStyleCnt="3" custLinFactNeighborY="2755">
        <dgm:presLayoutVars>
          <dgm:chMax val="0"/>
          <dgm:chPref val="0"/>
          <dgm:bulletEnabled val="1"/>
        </dgm:presLayoutVars>
      </dgm:prSet>
      <dgm:spPr/>
    </dgm:pt>
  </dgm:ptLst>
  <dgm:cxnLst>
    <dgm:cxn modelId="{D2DDA853-AE03-B947-A7F0-4C383D3D0535}" type="presOf" srcId="{C439FE79-6FEB-664F-9F97-7C47F8BF8F9B}" destId="{811D32A2-EF95-BB43-9483-C7A3EC6F3956}" srcOrd="0" destOrd="0" presId="urn:microsoft.com/office/officeart/2005/8/layout/chevron1"/>
    <dgm:cxn modelId="{4AE44D58-081D-414E-BD20-12F569FD1C95}" srcId="{88ACC7F4-B124-EC47-8259-C71A7F280BFA}" destId="{C439FE79-6FEB-664F-9F97-7C47F8BF8F9B}" srcOrd="1" destOrd="0" parTransId="{CB1309C9-A0F7-2E44-B524-BE482CBE6EAE}" sibTransId="{EADB9EC0-6CA9-C240-870D-D5FD3F9446F5}"/>
    <dgm:cxn modelId="{84601892-61BB-E245-961B-11D64EDB8851}" srcId="{88ACC7F4-B124-EC47-8259-C71A7F280BFA}" destId="{FE89438A-B6E8-4548-92DC-4034B1326F15}" srcOrd="0" destOrd="0" parTransId="{CFE621E2-E093-194C-BBAC-ABD915501496}" sibTransId="{F755DCE5-5908-3A4D-97F5-F7BCE51CEFA4}"/>
    <dgm:cxn modelId="{445C44A6-9576-554F-A7D9-0A5DE45D2B98}" type="presOf" srcId="{AE406D60-E6CF-D94A-A68C-13CEFD8D5E5E}" destId="{3F09E22F-7BF7-A24E-BE0D-19F03B6D97E6}" srcOrd="0" destOrd="0" presId="urn:microsoft.com/office/officeart/2005/8/layout/chevron1"/>
    <dgm:cxn modelId="{685D77AC-C9DE-8644-A5FC-6A5DEE8936EE}" type="presOf" srcId="{FE89438A-B6E8-4548-92DC-4034B1326F15}" destId="{4A20305F-A72F-CA4D-9112-823B646F4C3E}" srcOrd="0" destOrd="0" presId="urn:microsoft.com/office/officeart/2005/8/layout/chevron1"/>
    <dgm:cxn modelId="{1F9075D8-CEAB-2C46-907D-39677389DDD4}" type="presOf" srcId="{88ACC7F4-B124-EC47-8259-C71A7F280BFA}" destId="{1B69C603-082E-EC46-9E6F-4D7635A452DE}" srcOrd="0" destOrd="0" presId="urn:microsoft.com/office/officeart/2005/8/layout/chevron1"/>
    <dgm:cxn modelId="{256F0FDE-F6A0-2645-9E9B-AD0F4F845DE9}" srcId="{88ACC7F4-B124-EC47-8259-C71A7F280BFA}" destId="{AE406D60-E6CF-D94A-A68C-13CEFD8D5E5E}" srcOrd="2" destOrd="0" parTransId="{DE9D849F-DFFB-DC45-A3F4-A4D5770C8ACF}" sibTransId="{72480A6E-DC6A-5446-8E46-72FF70206144}"/>
    <dgm:cxn modelId="{72ACEB15-9ACA-1C40-B941-0BB53907EA54}" type="presParOf" srcId="{1B69C603-082E-EC46-9E6F-4D7635A452DE}" destId="{4A20305F-A72F-CA4D-9112-823B646F4C3E}" srcOrd="0" destOrd="0" presId="urn:microsoft.com/office/officeart/2005/8/layout/chevron1"/>
    <dgm:cxn modelId="{59CC8A93-EB8F-B245-9431-6CD885E81617}" type="presParOf" srcId="{1B69C603-082E-EC46-9E6F-4D7635A452DE}" destId="{1CF13163-CD39-E546-AE54-0271590C693D}" srcOrd="1" destOrd="0" presId="urn:microsoft.com/office/officeart/2005/8/layout/chevron1"/>
    <dgm:cxn modelId="{85FF8605-EB13-264B-B32E-B5D5AF1F5D7F}" type="presParOf" srcId="{1B69C603-082E-EC46-9E6F-4D7635A452DE}" destId="{811D32A2-EF95-BB43-9483-C7A3EC6F3956}" srcOrd="2" destOrd="0" presId="urn:microsoft.com/office/officeart/2005/8/layout/chevron1"/>
    <dgm:cxn modelId="{E68C209D-72E8-D345-B4AD-CEC81C2E2EA1}" type="presParOf" srcId="{1B69C603-082E-EC46-9E6F-4D7635A452DE}" destId="{0B7FD179-042D-914C-A129-3AE9A86534FF}" srcOrd="3" destOrd="0" presId="urn:microsoft.com/office/officeart/2005/8/layout/chevron1"/>
    <dgm:cxn modelId="{5781AD77-5FAA-6546-AAEA-9A99F78017C2}" type="presParOf" srcId="{1B69C603-082E-EC46-9E6F-4D7635A452DE}" destId="{3F09E22F-7BF7-A24E-BE0D-19F03B6D97E6}"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88ACC7F4-B124-EC47-8259-C71A7F280BFA}" type="doc">
      <dgm:prSet loTypeId="urn:microsoft.com/office/officeart/2005/8/layout/chevron1" loCatId="" qsTypeId="urn:microsoft.com/office/officeart/2005/8/quickstyle/simple2" qsCatId="simple" csTypeId="urn:microsoft.com/office/officeart/2005/8/colors/accent1_2" csCatId="accent1" phldr="1"/>
      <dgm:spPr/>
    </dgm:pt>
    <dgm:pt modelId="{FE89438A-B6E8-4548-92DC-4034B1326F15}">
      <dgm:prSet phldrT="[Texte]" custT="1"/>
      <dgm:spPr>
        <a:solidFill>
          <a:schemeClr val="accent1">
            <a:hueOff val="0"/>
            <a:satOff val="0"/>
            <a:lumOff val="0"/>
            <a:alpha val="50000"/>
          </a:schemeClr>
        </a:solidFill>
      </dgm:spPr>
      <dgm:t>
        <a:bodyPr/>
        <a:lstStyle/>
        <a:p>
          <a:r>
            <a:rPr lang="fr-FR" sz="1400" b="0" dirty="0"/>
            <a:t>Introduction</a:t>
          </a:r>
          <a:endParaRPr lang="fr-FR" sz="2000" b="0" dirty="0"/>
        </a:p>
      </dgm:t>
    </dgm:pt>
    <dgm:pt modelId="{CFE621E2-E093-194C-BBAC-ABD915501496}" type="parTrans" cxnId="{84601892-61BB-E245-961B-11D64EDB8851}">
      <dgm:prSet/>
      <dgm:spPr/>
      <dgm:t>
        <a:bodyPr/>
        <a:lstStyle/>
        <a:p>
          <a:endParaRPr lang="fr-FR" sz="1200"/>
        </a:p>
      </dgm:t>
    </dgm:pt>
    <dgm:pt modelId="{F755DCE5-5908-3A4D-97F5-F7BCE51CEFA4}" type="sibTrans" cxnId="{84601892-61BB-E245-961B-11D64EDB8851}">
      <dgm:prSet/>
      <dgm:spPr/>
      <dgm:t>
        <a:bodyPr/>
        <a:lstStyle/>
        <a:p>
          <a:endParaRPr lang="fr-FR" sz="1200"/>
        </a:p>
      </dgm:t>
    </dgm:pt>
    <dgm:pt modelId="{C439FE79-6FEB-664F-9F97-7C47F8BF8F9B}">
      <dgm:prSet phldrT="[Texte]" custT="1"/>
      <dgm:spPr>
        <a:solidFill>
          <a:schemeClr val="accent1">
            <a:hueOff val="0"/>
            <a:satOff val="0"/>
            <a:lumOff val="0"/>
            <a:alpha val="50000"/>
          </a:schemeClr>
        </a:solidFill>
      </dgm:spPr>
      <dgm:t>
        <a:bodyPr/>
        <a:lstStyle/>
        <a:p>
          <a:r>
            <a:rPr lang="fr-FR" sz="1400" b="0" dirty="0"/>
            <a:t>Matériel et méthodes</a:t>
          </a:r>
          <a:endParaRPr lang="fr-FR" sz="2000" b="0" dirty="0"/>
        </a:p>
      </dgm:t>
    </dgm:pt>
    <dgm:pt modelId="{CB1309C9-A0F7-2E44-B524-BE482CBE6EAE}" type="parTrans" cxnId="{4AE44D58-081D-414E-BD20-12F569FD1C95}">
      <dgm:prSet/>
      <dgm:spPr/>
      <dgm:t>
        <a:bodyPr/>
        <a:lstStyle/>
        <a:p>
          <a:endParaRPr lang="fr-FR" sz="1200"/>
        </a:p>
      </dgm:t>
    </dgm:pt>
    <dgm:pt modelId="{EADB9EC0-6CA9-C240-870D-D5FD3F9446F5}" type="sibTrans" cxnId="{4AE44D58-081D-414E-BD20-12F569FD1C95}">
      <dgm:prSet/>
      <dgm:spPr/>
      <dgm:t>
        <a:bodyPr/>
        <a:lstStyle/>
        <a:p>
          <a:endParaRPr lang="fr-FR" sz="1200"/>
        </a:p>
      </dgm:t>
    </dgm:pt>
    <dgm:pt modelId="{EC49C28F-8B18-4647-831F-20C9B9FBC89A}">
      <dgm:prSet phldrT="[Texte]" custT="1"/>
      <dgm:spPr>
        <a:solidFill>
          <a:schemeClr val="accent1">
            <a:hueOff val="0"/>
            <a:satOff val="0"/>
            <a:lumOff val="0"/>
            <a:alpha val="50000"/>
          </a:schemeClr>
        </a:solidFill>
      </dgm:spPr>
      <dgm:t>
        <a:bodyPr/>
        <a:lstStyle/>
        <a:p>
          <a:r>
            <a:rPr lang="fr-FR" sz="1400" b="0" dirty="0"/>
            <a:t>Résultats</a:t>
          </a:r>
        </a:p>
      </dgm:t>
    </dgm:pt>
    <dgm:pt modelId="{055208C4-07EC-704A-9E23-5AC8F414C896}" type="parTrans" cxnId="{ED03ABA6-FCA2-BE4B-AF82-75E0CEE11D73}">
      <dgm:prSet/>
      <dgm:spPr/>
      <dgm:t>
        <a:bodyPr/>
        <a:lstStyle/>
        <a:p>
          <a:endParaRPr lang="fr-FR" sz="1200"/>
        </a:p>
      </dgm:t>
    </dgm:pt>
    <dgm:pt modelId="{13FEC41B-AA61-964F-BAF9-BDF8451548DA}" type="sibTrans" cxnId="{ED03ABA6-FCA2-BE4B-AF82-75E0CEE11D73}">
      <dgm:prSet/>
      <dgm:spPr/>
      <dgm:t>
        <a:bodyPr/>
        <a:lstStyle/>
        <a:p>
          <a:endParaRPr lang="fr-FR" sz="1200"/>
        </a:p>
      </dgm:t>
    </dgm:pt>
    <dgm:pt modelId="{4D73CC93-EE9F-A644-85E7-C9B2F32C1E33}">
      <dgm:prSet custT="1"/>
      <dgm:spPr>
        <a:solidFill>
          <a:schemeClr val="accent2">
            <a:lumMod val="75000"/>
          </a:schemeClr>
        </a:solidFill>
      </dgm:spPr>
      <dgm:t>
        <a:bodyPr/>
        <a:lstStyle/>
        <a:p>
          <a:r>
            <a:rPr lang="fr-FR" sz="2000" b="1" dirty="0"/>
            <a:t>Discussion</a:t>
          </a:r>
        </a:p>
      </dgm:t>
    </dgm:pt>
    <dgm:pt modelId="{3E089FC8-F39D-ED44-8D49-06D2762AF1C3}" type="parTrans" cxnId="{5F2B8A7C-F650-CA41-9DD6-A9172CEA4AEE}">
      <dgm:prSet/>
      <dgm:spPr/>
      <dgm:t>
        <a:bodyPr/>
        <a:lstStyle/>
        <a:p>
          <a:endParaRPr lang="fr-FR" sz="1200"/>
        </a:p>
      </dgm:t>
    </dgm:pt>
    <dgm:pt modelId="{6BEC2F36-083D-414B-AD99-543CBBB8CC81}" type="sibTrans" cxnId="{5F2B8A7C-F650-CA41-9DD6-A9172CEA4AEE}">
      <dgm:prSet/>
      <dgm:spPr/>
      <dgm:t>
        <a:bodyPr/>
        <a:lstStyle/>
        <a:p>
          <a:endParaRPr lang="fr-FR" sz="1200"/>
        </a:p>
      </dgm:t>
    </dgm:pt>
    <dgm:pt modelId="{232638A3-E33F-BA46-BE0B-38859CDCAC69}">
      <dgm:prSet custT="1"/>
      <dgm:spPr>
        <a:solidFill>
          <a:schemeClr val="accent1">
            <a:hueOff val="0"/>
            <a:satOff val="0"/>
            <a:lumOff val="0"/>
            <a:alpha val="50000"/>
          </a:schemeClr>
        </a:solidFill>
      </dgm:spPr>
      <dgm:t>
        <a:bodyPr/>
        <a:lstStyle/>
        <a:p>
          <a:r>
            <a:rPr lang="fr-FR" sz="1400" dirty="0"/>
            <a:t>Conclusion</a:t>
          </a:r>
          <a:endParaRPr lang="fr-FR" sz="1800" dirty="0"/>
        </a:p>
      </dgm:t>
    </dgm:pt>
    <dgm:pt modelId="{2077A188-9DEB-4744-9542-7C2D51954728}" type="parTrans" cxnId="{14B577A2-5CE5-6347-BB07-D022028DF96D}">
      <dgm:prSet/>
      <dgm:spPr/>
      <dgm:t>
        <a:bodyPr/>
        <a:lstStyle/>
        <a:p>
          <a:endParaRPr lang="fr-FR" sz="1200"/>
        </a:p>
      </dgm:t>
    </dgm:pt>
    <dgm:pt modelId="{FC05FA93-FF73-D54C-8882-6AF7E1A0B65C}" type="sibTrans" cxnId="{14B577A2-5CE5-6347-BB07-D022028DF96D}">
      <dgm:prSet/>
      <dgm:spPr/>
      <dgm:t>
        <a:bodyPr/>
        <a:lstStyle/>
        <a:p>
          <a:endParaRPr lang="fr-FR" sz="1200"/>
        </a:p>
      </dgm:t>
    </dgm:pt>
    <dgm:pt modelId="{1B69C603-082E-EC46-9E6F-4D7635A452DE}" type="pres">
      <dgm:prSet presAssocID="{88ACC7F4-B124-EC47-8259-C71A7F280BFA}" presName="Name0" presStyleCnt="0">
        <dgm:presLayoutVars>
          <dgm:dir/>
          <dgm:animLvl val="lvl"/>
          <dgm:resizeHandles val="exact"/>
        </dgm:presLayoutVars>
      </dgm:prSet>
      <dgm:spPr/>
    </dgm:pt>
    <dgm:pt modelId="{4A20305F-A72F-CA4D-9112-823B646F4C3E}" type="pres">
      <dgm:prSet presAssocID="{FE89438A-B6E8-4548-92DC-4034B1326F15}" presName="parTxOnly" presStyleLbl="node1" presStyleIdx="0" presStyleCnt="5">
        <dgm:presLayoutVars>
          <dgm:chMax val="0"/>
          <dgm:chPref val="0"/>
          <dgm:bulletEnabled val="1"/>
        </dgm:presLayoutVars>
      </dgm:prSet>
      <dgm:spPr/>
    </dgm:pt>
    <dgm:pt modelId="{1CF13163-CD39-E546-AE54-0271590C693D}" type="pres">
      <dgm:prSet presAssocID="{F755DCE5-5908-3A4D-97F5-F7BCE51CEFA4}" presName="parTxOnlySpace" presStyleCnt="0"/>
      <dgm:spPr/>
    </dgm:pt>
    <dgm:pt modelId="{811D32A2-EF95-BB43-9483-C7A3EC6F3956}" type="pres">
      <dgm:prSet presAssocID="{C439FE79-6FEB-664F-9F97-7C47F8BF8F9B}" presName="parTxOnly" presStyleLbl="node1" presStyleIdx="1" presStyleCnt="5">
        <dgm:presLayoutVars>
          <dgm:chMax val="0"/>
          <dgm:chPref val="0"/>
          <dgm:bulletEnabled val="1"/>
        </dgm:presLayoutVars>
      </dgm:prSet>
      <dgm:spPr/>
    </dgm:pt>
    <dgm:pt modelId="{66E4052D-21FE-4B4D-A6B8-80AB96E5DF8D}" type="pres">
      <dgm:prSet presAssocID="{EADB9EC0-6CA9-C240-870D-D5FD3F9446F5}" presName="parTxOnlySpace" presStyleCnt="0"/>
      <dgm:spPr/>
    </dgm:pt>
    <dgm:pt modelId="{0958378B-FC89-8E4F-A9A6-A7EA42FB1EE8}" type="pres">
      <dgm:prSet presAssocID="{EC49C28F-8B18-4647-831F-20C9B9FBC89A}" presName="parTxOnly" presStyleLbl="node1" presStyleIdx="2" presStyleCnt="5">
        <dgm:presLayoutVars>
          <dgm:chMax val="0"/>
          <dgm:chPref val="0"/>
          <dgm:bulletEnabled val="1"/>
        </dgm:presLayoutVars>
      </dgm:prSet>
      <dgm:spPr/>
    </dgm:pt>
    <dgm:pt modelId="{57181F9B-4EA4-F141-8DCA-A8CE5F68D0B6}" type="pres">
      <dgm:prSet presAssocID="{13FEC41B-AA61-964F-BAF9-BDF8451548DA}" presName="parTxOnlySpace" presStyleCnt="0"/>
      <dgm:spPr/>
    </dgm:pt>
    <dgm:pt modelId="{092B7EB7-1F57-9948-86AB-41E4A07ED91E}" type="pres">
      <dgm:prSet presAssocID="{4D73CC93-EE9F-A644-85E7-C9B2F32C1E33}" presName="parTxOnly" presStyleLbl="node1" presStyleIdx="3" presStyleCnt="5">
        <dgm:presLayoutVars>
          <dgm:chMax val="0"/>
          <dgm:chPref val="0"/>
          <dgm:bulletEnabled val="1"/>
        </dgm:presLayoutVars>
      </dgm:prSet>
      <dgm:spPr/>
    </dgm:pt>
    <dgm:pt modelId="{D18766E6-7C85-CA4D-965E-05447C0554E1}" type="pres">
      <dgm:prSet presAssocID="{6BEC2F36-083D-414B-AD99-543CBBB8CC81}" presName="parTxOnlySpace" presStyleCnt="0"/>
      <dgm:spPr/>
    </dgm:pt>
    <dgm:pt modelId="{EB3A5D26-96E5-4F45-9929-22162EE71FD1}" type="pres">
      <dgm:prSet presAssocID="{232638A3-E33F-BA46-BE0B-38859CDCAC69}" presName="parTxOnly" presStyleLbl="node1" presStyleIdx="4" presStyleCnt="5">
        <dgm:presLayoutVars>
          <dgm:chMax val="0"/>
          <dgm:chPref val="0"/>
          <dgm:bulletEnabled val="1"/>
        </dgm:presLayoutVars>
      </dgm:prSet>
      <dgm:spPr/>
    </dgm:pt>
  </dgm:ptLst>
  <dgm:cxnLst>
    <dgm:cxn modelId="{486D3C01-42B7-4D48-94E8-BCB46E75D065}" type="presOf" srcId="{232638A3-E33F-BA46-BE0B-38859CDCAC69}" destId="{EB3A5D26-96E5-4F45-9929-22162EE71FD1}" srcOrd="0" destOrd="0" presId="urn:microsoft.com/office/officeart/2005/8/layout/chevron1"/>
    <dgm:cxn modelId="{D2DDA853-AE03-B947-A7F0-4C383D3D0535}" type="presOf" srcId="{C439FE79-6FEB-664F-9F97-7C47F8BF8F9B}" destId="{811D32A2-EF95-BB43-9483-C7A3EC6F3956}" srcOrd="0" destOrd="0" presId="urn:microsoft.com/office/officeart/2005/8/layout/chevron1"/>
    <dgm:cxn modelId="{4AE44D58-081D-414E-BD20-12F569FD1C95}" srcId="{88ACC7F4-B124-EC47-8259-C71A7F280BFA}" destId="{C439FE79-6FEB-664F-9F97-7C47F8BF8F9B}" srcOrd="1" destOrd="0" parTransId="{CB1309C9-A0F7-2E44-B524-BE482CBE6EAE}" sibTransId="{EADB9EC0-6CA9-C240-870D-D5FD3F9446F5}"/>
    <dgm:cxn modelId="{5F2B8A7C-F650-CA41-9DD6-A9172CEA4AEE}" srcId="{88ACC7F4-B124-EC47-8259-C71A7F280BFA}" destId="{4D73CC93-EE9F-A644-85E7-C9B2F32C1E33}" srcOrd="3" destOrd="0" parTransId="{3E089FC8-F39D-ED44-8D49-06D2762AF1C3}" sibTransId="{6BEC2F36-083D-414B-AD99-543CBBB8CC81}"/>
    <dgm:cxn modelId="{84601892-61BB-E245-961B-11D64EDB8851}" srcId="{88ACC7F4-B124-EC47-8259-C71A7F280BFA}" destId="{FE89438A-B6E8-4548-92DC-4034B1326F15}" srcOrd="0" destOrd="0" parTransId="{CFE621E2-E093-194C-BBAC-ABD915501496}" sibTransId="{F755DCE5-5908-3A4D-97F5-F7BCE51CEFA4}"/>
    <dgm:cxn modelId="{14B577A2-5CE5-6347-BB07-D022028DF96D}" srcId="{88ACC7F4-B124-EC47-8259-C71A7F280BFA}" destId="{232638A3-E33F-BA46-BE0B-38859CDCAC69}" srcOrd="4" destOrd="0" parTransId="{2077A188-9DEB-4744-9542-7C2D51954728}" sibTransId="{FC05FA93-FF73-D54C-8882-6AF7E1A0B65C}"/>
    <dgm:cxn modelId="{ED03ABA6-FCA2-BE4B-AF82-75E0CEE11D73}" srcId="{88ACC7F4-B124-EC47-8259-C71A7F280BFA}" destId="{EC49C28F-8B18-4647-831F-20C9B9FBC89A}" srcOrd="2" destOrd="0" parTransId="{055208C4-07EC-704A-9E23-5AC8F414C896}" sibTransId="{13FEC41B-AA61-964F-BAF9-BDF8451548DA}"/>
    <dgm:cxn modelId="{6B441FAB-08A4-DB46-8C0D-99F8197CB0B4}" type="presOf" srcId="{EC49C28F-8B18-4647-831F-20C9B9FBC89A}" destId="{0958378B-FC89-8E4F-A9A6-A7EA42FB1EE8}" srcOrd="0" destOrd="0" presId="urn:microsoft.com/office/officeart/2005/8/layout/chevron1"/>
    <dgm:cxn modelId="{685D77AC-C9DE-8644-A5FC-6A5DEE8936EE}" type="presOf" srcId="{FE89438A-B6E8-4548-92DC-4034B1326F15}" destId="{4A20305F-A72F-CA4D-9112-823B646F4C3E}" srcOrd="0" destOrd="0" presId="urn:microsoft.com/office/officeart/2005/8/layout/chevron1"/>
    <dgm:cxn modelId="{FDB572B9-1868-8345-87B2-859BBF1A12C9}" type="presOf" srcId="{4D73CC93-EE9F-A644-85E7-C9B2F32C1E33}" destId="{092B7EB7-1F57-9948-86AB-41E4A07ED91E}" srcOrd="0" destOrd="0" presId="urn:microsoft.com/office/officeart/2005/8/layout/chevron1"/>
    <dgm:cxn modelId="{1F9075D8-CEAB-2C46-907D-39677389DDD4}" type="presOf" srcId="{88ACC7F4-B124-EC47-8259-C71A7F280BFA}" destId="{1B69C603-082E-EC46-9E6F-4D7635A452DE}" srcOrd="0" destOrd="0" presId="urn:microsoft.com/office/officeart/2005/8/layout/chevron1"/>
    <dgm:cxn modelId="{72ACEB15-9ACA-1C40-B941-0BB53907EA54}" type="presParOf" srcId="{1B69C603-082E-EC46-9E6F-4D7635A452DE}" destId="{4A20305F-A72F-CA4D-9112-823B646F4C3E}" srcOrd="0" destOrd="0" presId="urn:microsoft.com/office/officeart/2005/8/layout/chevron1"/>
    <dgm:cxn modelId="{59CC8A93-EB8F-B245-9431-6CD885E81617}" type="presParOf" srcId="{1B69C603-082E-EC46-9E6F-4D7635A452DE}" destId="{1CF13163-CD39-E546-AE54-0271590C693D}" srcOrd="1" destOrd="0" presId="urn:microsoft.com/office/officeart/2005/8/layout/chevron1"/>
    <dgm:cxn modelId="{85FF8605-EB13-264B-B32E-B5D5AF1F5D7F}" type="presParOf" srcId="{1B69C603-082E-EC46-9E6F-4D7635A452DE}" destId="{811D32A2-EF95-BB43-9483-C7A3EC6F3956}" srcOrd="2" destOrd="0" presId="urn:microsoft.com/office/officeart/2005/8/layout/chevron1"/>
    <dgm:cxn modelId="{0C2F44D1-84B0-3A4D-BAA4-AEA304052B4C}" type="presParOf" srcId="{1B69C603-082E-EC46-9E6F-4D7635A452DE}" destId="{66E4052D-21FE-4B4D-A6B8-80AB96E5DF8D}" srcOrd="3" destOrd="0" presId="urn:microsoft.com/office/officeart/2005/8/layout/chevron1"/>
    <dgm:cxn modelId="{6B701146-9DE4-8542-B2FA-01F6C50C21D7}" type="presParOf" srcId="{1B69C603-082E-EC46-9E6F-4D7635A452DE}" destId="{0958378B-FC89-8E4F-A9A6-A7EA42FB1EE8}" srcOrd="4" destOrd="0" presId="urn:microsoft.com/office/officeart/2005/8/layout/chevron1"/>
    <dgm:cxn modelId="{B249C40D-3902-1E4B-9D2E-AD8001A41763}" type="presParOf" srcId="{1B69C603-082E-EC46-9E6F-4D7635A452DE}" destId="{57181F9B-4EA4-F141-8DCA-A8CE5F68D0B6}" srcOrd="5" destOrd="0" presId="urn:microsoft.com/office/officeart/2005/8/layout/chevron1"/>
    <dgm:cxn modelId="{9EF8A5B6-97E8-D449-93A8-3E17A5742C09}" type="presParOf" srcId="{1B69C603-082E-EC46-9E6F-4D7635A452DE}" destId="{092B7EB7-1F57-9948-86AB-41E4A07ED91E}" srcOrd="6" destOrd="0" presId="urn:microsoft.com/office/officeart/2005/8/layout/chevron1"/>
    <dgm:cxn modelId="{3F3B2A1B-7452-FF43-9E4C-FE144F02ABC2}" type="presParOf" srcId="{1B69C603-082E-EC46-9E6F-4D7635A452DE}" destId="{D18766E6-7C85-CA4D-965E-05447C0554E1}" srcOrd="7" destOrd="0" presId="urn:microsoft.com/office/officeart/2005/8/layout/chevron1"/>
    <dgm:cxn modelId="{5EB5F131-880F-B34E-BE80-9D983E2208B3}" type="presParOf" srcId="{1B69C603-082E-EC46-9E6F-4D7635A452DE}" destId="{EB3A5D26-96E5-4F45-9929-22162EE71FD1}"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88ACC7F4-B124-EC47-8259-C71A7F280BFA}" type="doc">
      <dgm:prSet loTypeId="urn:microsoft.com/office/officeart/2005/8/layout/chevron1" loCatId="" qsTypeId="urn:microsoft.com/office/officeart/2005/8/quickstyle/simple2" qsCatId="simple" csTypeId="urn:microsoft.com/office/officeart/2005/8/colors/accent1_2" csCatId="accent1" phldr="1"/>
      <dgm:spPr/>
    </dgm:pt>
    <dgm:pt modelId="{FE89438A-B6E8-4548-92DC-4034B1326F15}">
      <dgm:prSet phldrT="[Texte]" custT="1"/>
      <dgm:spPr>
        <a:solidFill>
          <a:schemeClr val="accent2">
            <a:lumMod val="50000"/>
          </a:schemeClr>
        </a:solidFill>
      </dgm:spPr>
      <dgm:t>
        <a:bodyPr/>
        <a:lstStyle/>
        <a:p>
          <a:r>
            <a:rPr lang="fr-FR" sz="1600" b="0" dirty="0"/>
            <a:t>Perspectives</a:t>
          </a:r>
        </a:p>
      </dgm:t>
    </dgm:pt>
    <dgm:pt modelId="{CFE621E2-E093-194C-BBAC-ABD915501496}" type="parTrans" cxnId="{84601892-61BB-E245-961B-11D64EDB8851}">
      <dgm:prSet/>
      <dgm:spPr/>
      <dgm:t>
        <a:bodyPr/>
        <a:lstStyle/>
        <a:p>
          <a:endParaRPr lang="fr-FR" sz="1200"/>
        </a:p>
      </dgm:t>
    </dgm:pt>
    <dgm:pt modelId="{F755DCE5-5908-3A4D-97F5-F7BCE51CEFA4}" type="sibTrans" cxnId="{84601892-61BB-E245-961B-11D64EDB8851}">
      <dgm:prSet/>
      <dgm:spPr/>
      <dgm:t>
        <a:bodyPr/>
        <a:lstStyle/>
        <a:p>
          <a:endParaRPr lang="fr-FR" sz="1200"/>
        </a:p>
      </dgm:t>
    </dgm:pt>
    <dgm:pt modelId="{C439FE79-6FEB-664F-9F97-7C47F8BF8F9B}">
      <dgm:prSet phldrT="[Texte]" custT="1"/>
      <dgm:spPr>
        <a:solidFill>
          <a:schemeClr val="accent1">
            <a:hueOff val="0"/>
            <a:satOff val="0"/>
            <a:lumOff val="0"/>
            <a:alpha val="50118"/>
          </a:schemeClr>
        </a:solidFill>
      </dgm:spPr>
      <dgm:t>
        <a:bodyPr/>
        <a:lstStyle/>
        <a:p>
          <a:r>
            <a:rPr lang="fr-FR" sz="1200" dirty="0"/>
            <a:t>À propos des résultats</a:t>
          </a:r>
        </a:p>
      </dgm:t>
    </dgm:pt>
    <dgm:pt modelId="{CB1309C9-A0F7-2E44-B524-BE482CBE6EAE}" type="parTrans" cxnId="{4AE44D58-081D-414E-BD20-12F569FD1C95}">
      <dgm:prSet/>
      <dgm:spPr/>
      <dgm:t>
        <a:bodyPr/>
        <a:lstStyle/>
        <a:p>
          <a:endParaRPr lang="fr-FR" sz="1200"/>
        </a:p>
      </dgm:t>
    </dgm:pt>
    <dgm:pt modelId="{EADB9EC0-6CA9-C240-870D-D5FD3F9446F5}" type="sibTrans" cxnId="{4AE44D58-081D-414E-BD20-12F569FD1C95}">
      <dgm:prSet/>
      <dgm:spPr/>
      <dgm:t>
        <a:bodyPr/>
        <a:lstStyle/>
        <a:p>
          <a:endParaRPr lang="fr-FR" sz="1200"/>
        </a:p>
      </dgm:t>
    </dgm:pt>
    <dgm:pt modelId="{AE406D60-E6CF-D94A-A68C-13CEFD8D5E5E}">
      <dgm:prSet phldrT="[Texte]" custT="1"/>
      <dgm:spPr>
        <a:solidFill>
          <a:schemeClr val="accent1">
            <a:hueOff val="0"/>
            <a:satOff val="0"/>
            <a:lumOff val="0"/>
            <a:alpha val="50118"/>
          </a:schemeClr>
        </a:solidFill>
      </dgm:spPr>
      <dgm:t>
        <a:bodyPr/>
        <a:lstStyle/>
        <a:p>
          <a:r>
            <a:rPr lang="fr-FR" sz="1200" dirty="0"/>
            <a:t>À propos de l'étude</a:t>
          </a:r>
        </a:p>
      </dgm:t>
    </dgm:pt>
    <dgm:pt modelId="{72480A6E-DC6A-5446-8E46-72FF70206144}" type="sibTrans" cxnId="{256F0FDE-F6A0-2645-9E9B-AD0F4F845DE9}">
      <dgm:prSet/>
      <dgm:spPr/>
      <dgm:t>
        <a:bodyPr/>
        <a:lstStyle/>
        <a:p>
          <a:endParaRPr lang="fr-FR"/>
        </a:p>
      </dgm:t>
    </dgm:pt>
    <dgm:pt modelId="{DE9D849F-DFFB-DC45-A3F4-A4D5770C8ACF}" type="parTrans" cxnId="{256F0FDE-F6A0-2645-9E9B-AD0F4F845DE9}">
      <dgm:prSet/>
      <dgm:spPr/>
      <dgm:t>
        <a:bodyPr/>
        <a:lstStyle/>
        <a:p>
          <a:endParaRPr lang="fr-FR"/>
        </a:p>
      </dgm:t>
    </dgm:pt>
    <dgm:pt modelId="{1B69C603-082E-EC46-9E6F-4D7635A452DE}" type="pres">
      <dgm:prSet presAssocID="{88ACC7F4-B124-EC47-8259-C71A7F280BFA}" presName="Name0" presStyleCnt="0">
        <dgm:presLayoutVars>
          <dgm:dir/>
          <dgm:animLvl val="lvl"/>
          <dgm:resizeHandles val="exact"/>
        </dgm:presLayoutVars>
      </dgm:prSet>
      <dgm:spPr/>
    </dgm:pt>
    <dgm:pt modelId="{4A20305F-A72F-CA4D-9112-823B646F4C3E}" type="pres">
      <dgm:prSet presAssocID="{FE89438A-B6E8-4548-92DC-4034B1326F15}" presName="parTxOnly" presStyleLbl="node1" presStyleIdx="0" presStyleCnt="3" custScaleX="143997" custLinFactX="168269" custLinFactNeighborX="200000">
        <dgm:presLayoutVars>
          <dgm:chMax val="0"/>
          <dgm:chPref val="0"/>
          <dgm:bulletEnabled val="1"/>
        </dgm:presLayoutVars>
      </dgm:prSet>
      <dgm:spPr/>
    </dgm:pt>
    <dgm:pt modelId="{1CF13163-CD39-E546-AE54-0271590C693D}" type="pres">
      <dgm:prSet presAssocID="{F755DCE5-5908-3A4D-97F5-F7BCE51CEFA4}" presName="parTxOnlySpace" presStyleCnt="0"/>
      <dgm:spPr/>
    </dgm:pt>
    <dgm:pt modelId="{811D32A2-EF95-BB43-9483-C7A3EC6F3956}" type="pres">
      <dgm:prSet presAssocID="{C439FE79-6FEB-664F-9F97-7C47F8BF8F9B}" presName="parTxOnly" presStyleLbl="node1" presStyleIdx="1" presStyleCnt="3" custLinFactX="-35617" custLinFactNeighborX="-100000">
        <dgm:presLayoutVars>
          <dgm:chMax val="0"/>
          <dgm:chPref val="0"/>
          <dgm:bulletEnabled val="1"/>
        </dgm:presLayoutVars>
      </dgm:prSet>
      <dgm:spPr/>
    </dgm:pt>
    <dgm:pt modelId="{0B7FD179-042D-914C-A129-3AE9A86534FF}" type="pres">
      <dgm:prSet presAssocID="{EADB9EC0-6CA9-C240-870D-D5FD3F9446F5}" presName="parTxOnlySpace" presStyleCnt="0"/>
      <dgm:spPr/>
    </dgm:pt>
    <dgm:pt modelId="{3F09E22F-7BF7-A24E-BE0D-19F03B6D97E6}" type="pres">
      <dgm:prSet presAssocID="{AE406D60-E6CF-D94A-A68C-13CEFD8D5E5E}" presName="parTxOnly" presStyleLbl="node1" presStyleIdx="2" presStyleCnt="3" custScaleX="98340" custLinFactX="-200000" custLinFactNeighborX="-251872" custLinFactNeighborY="26689">
        <dgm:presLayoutVars>
          <dgm:chMax val="0"/>
          <dgm:chPref val="0"/>
          <dgm:bulletEnabled val="1"/>
        </dgm:presLayoutVars>
      </dgm:prSet>
      <dgm:spPr/>
    </dgm:pt>
  </dgm:ptLst>
  <dgm:cxnLst>
    <dgm:cxn modelId="{D2DDA853-AE03-B947-A7F0-4C383D3D0535}" type="presOf" srcId="{C439FE79-6FEB-664F-9F97-7C47F8BF8F9B}" destId="{811D32A2-EF95-BB43-9483-C7A3EC6F3956}" srcOrd="0" destOrd="0" presId="urn:microsoft.com/office/officeart/2005/8/layout/chevron1"/>
    <dgm:cxn modelId="{4AE44D58-081D-414E-BD20-12F569FD1C95}" srcId="{88ACC7F4-B124-EC47-8259-C71A7F280BFA}" destId="{C439FE79-6FEB-664F-9F97-7C47F8BF8F9B}" srcOrd="1" destOrd="0" parTransId="{CB1309C9-A0F7-2E44-B524-BE482CBE6EAE}" sibTransId="{EADB9EC0-6CA9-C240-870D-D5FD3F9446F5}"/>
    <dgm:cxn modelId="{84601892-61BB-E245-961B-11D64EDB8851}" srcId="{88ACC7F4-B124-EC47-8259-C71A7F280BFA}" destId="{FE89438A-B6E8-4548-92DC-4034B1326F15}" srcOrd="0" destOrd="0" parTransId="{CFE621E2-E093-194C-BBAC-ABD915501496}" sibTransId="{F755DCE5-5908-3A4D-97F5-F7BCE51CEFA4}"/>
    <dgm:cxn modelId="{445C44A6-9576-554F-A7D9-0A5DE45D2B98}" type="presOf" srcId="{AE406D60-E6CF-D94A-A68C-13CEFD8D5E5E}" destId="{3F09E22F-7BF7-A24E-BE0D-19F03B6D97E6}" srcOrd="0" destOrd="0" presId="urn:microsoft.com/office/officeart/2005/8/layout/chevron1"/>
    <dgm:cxn modelId="{685D77AC-C9DE-8644-A5FC-6A5DEE8936EE}" type="presOf" srcId="{FE89438A-B6E8-4548-92DC-4034B1326F15}" destId="{4A20305F-A72F-CA4D-9112-823B646F4C3E}" srcOrd="0" destOrd="0" presId="urn:microsoft.com/office/officeart/2005/8/layout/chevron1"/>
    <dgm:cxn modelId="{1F9075D8-CEAB-2C46-907D-39677389DDD4}" type="presOf" srcId="{88ACC7F4-B124-EC47-8259-C71A7F280BFA}" destId="{1B69C603-082E-EC46-9E6F-4D7635A452DE}" srcOrd="0" destOrd="0" presId="urn:microsoft.com/office/officeart/2005/8/layout/chevron1"/>
    <dgm:cxn modelId="{256F0FDE-F6A0-2645-9E9B-AD0F4F845DE9}" srcId="{88ACC7F4-B124-EC47-8259-C71A7F280BFA}" destId="{AE406D60-E6CF-D94A-A68C-13CEFD8D5E5E}" srcOrd="2" destOrd="0" parTransId="{DE9D849F-DFFB-DC45-A3F4-A4D5770C8ACF}" sibTransId="{72480A6E-DC6A-5446-8E46-72FF70206144}"/>
    <dgm:cxn modelId="{72ACEB15-9ACA-1C40-B941-0BB53907EA54}" type="presParOf" srcId="{1B69C603-082E-EC46-9E6F-4D7635A452DE}" destId="{4A20305F-A72F-CA4D-9112-823B646F4C3E}" srcOrd="0" destOrd="0" presId="urn:microsoft.com/office/officeart/2005/8/layout/chevron1"/>
    <dgm:cxn modelId="{59CC8A93-EB8F-B245-9431-6CD885E81617}" type="presParOf" srcId="{1B69C603-082E-EC46-9E6F-4D7635A452DE}" destId="{1CF13163-CD39-E546-AE54-0271590C693D}" srcOrd="1" destOrd="0" presId="urn:microsoft.com/office/officeart/2005/8/layout/chevron1"/>
    <dgm:cxn modelId="{85FF8605-EB13-264B-B32E-B5D5AF1F5D7F}" type="presParOf" srcId="{1B69C603-082E-EC46-9E6F-4D7635A452DE}" destId="{811D32A2-EF95-BB43-9483-C7A3EC6F3956}" srcOrd="2" destOrd="0" presId="urn:microsoft.com/office/officeart/2005/8/layout/chevron1"/>
    <dgm:cxn modelId="{E68C209D-72E8-D345-B4AD-CEC81C2E2EA1}" type="presParOf" srcId="{1B69C603-082E-EC46-9E6F-4D7635A452DE}" destId="{0B7FD179-042D-914C-A129-3AE9A86534FF}" srcOrd="3" destOrd="0" presId="urn:microsoft.com/office/officeart/2005/8/layout/chevron1"/>
    <dgm:cxn modelId="{5781AD77-5FAA-6546-AAEA-9A99F78017C2}" type="presParOf" srcId="{1B69C603-082E-EC46-9E6F-4D7635A452DE}" destId="{3F09E22F-7BF7-A24E-BE0D-19F03B6D97E6}" srcOrd="4" destOrd="0" presId="urn:microsoft.com/office/officeart/2005/8/layout/chevron1"/>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ACC7F4-B124-EC47-8259-C71A7F280BFA}" type="doc">
      <dgm:prSet loTypeId="urn:microsoft.com/office/officeart/2005/8/layout/chevron1" loCatId="" qsTypeId="urn:microsoft.com/office/officeart/2005/8/quickstyle/simple2" qsCatId="simple" csTypeId="urn:microsoft.com/office/officeart/2005/8/colors/accent1_2" csCatId="accent1" phldr="1"/>
      <dgm:spPr/>
    </dgm:pt>
    <dgm:pt modelId="{FE89438A-B6E8-4548-92DC-4034B1326F15}">
      <dgm:prSet phldrT="[Texte]" custT="1"/>
      <dgm:spPr>
        <a:solidFill>
          <a:schemeClr val="accent2">
            <a:lumMod val="50000"/>
          </a:schemeClr>
        </a:solidFill>
        <a:ln>
          <a:solidFill>
            <a:schemeClr val="bg1"/>
          </a:solidFill>
        </a:ln>
      </dgm:spPr>
      <dgm:t>
        <a:bodyPr/>
        <a:lstStyle/>
        <a:p>
          <a:r>
            <a:rPr lang="fr-FR" sz="1600" b="0" dirty="0"/>
            <a:t>Justification</a:t>
          </a:r>
        </a:p>
      </dgm:t>
    </dgm:pt>
    <dgm:pt modelId="{CFE621E2-E093-194C-BBAC-ABD915501496}" type="parTrans" cxnId="{84601892-61BB-E245-961B-11D64EDB8851}">
      <dgm:prSet/>
      <dgm:spPr/>
      <dgm:t>
        <a:bodyPr/>
        <a:lstStyle/>
        <a:p>
          <a:endParaRPr lang="fr-FR" sz="1200"/>
        </a:p>
      </dgm:t>
    </dgm:pt>
    <dgm:pt modelId="{F755DCE5-5908-3A4D-97F5-F7BCE51CEFA4}" type="sibTrans" cxnId="{84601892-61BB-E245-961B-11D64EDB8851}">
      <dgm:prSet/>
      <dgm:spPr/>
      <dgm:t>
        <a:bodyPr/>
        <a:lstStyle/>
        <a:p>
          <a:endParaRPr lang="fr-FR" sz="1200"/>
        </a:p>
      </dgm:t>
    </dgm:pt>
    <dgm:pt modelId="{C439FE79-6FEB-664F-9F97-7C47F8BF8F9B}">
      <dgm:prSet phldrT="[Texte]" custT="1"/>
      <dgm:spPr>
        <a:solidFill>
          <a:schemeClr val="accent1">
            <a:hueOff val="0"/>
            <a:satOff val="0"/>
            <a:lumOff val="0"/>
            <a:alpha val="50118"/>
          </a:schemeClr>
        </a:solidFill>
      </dgm:spPr>
      <dgm:t>
        <a:bodyPr/>
        <a:lstStyle/>
        <a:p>
          <a:r>
            <a:rPr lang="fr-FR" sz="1200" dirty="0"/>
            <a:t>Contexte</a:t>
          </a:r>
        </a:p>
      </dgm:t>
    </dgm:pt>
    <dgm:pt modelId="{CB1309C9-A0F7-2E44-B524-BE482CBE6EAE}" type="parTrans" cxnId="{4AE44D58-081D-414E-BD20-12F569FD1C95}">
      <dgm:prSet/>
      <dgm:spPr/>
      <dgm:t>
        <a:bodyPr/>
        <a:lstStyle/>
        <a:p>
          <a:endParaRPr lang="fr-FR" sz="1200"/>
        </a:p>
      </dgm:t>
    </dgm:pt>
    <dgm:pt modelId="{EADB9EC0-6CA9-C240-870D-D5FD3F9446F5}" type="sibTrans" cxnId="{4AE44D58-081D-414E-BD20-12F569FD1C95}">
      <dgm:prSet/>
      <dgm:spPr/>
      <dgm:t>
        <a:bodyPr/>
        <a:lstStyle/>
        <a:p>
          <a:endParaRPr lang="fr-FR" sz="1200"/>
        </a:p>
      </dgm:t>
    </dgm:pt>
    <dgm:pt modelId="{1B69C603-082E-EC46-9E6F-4D7635A452DE}" type="pres">
      <dgm:prSet presAssocID="{88ACC7F4-B124-EC47-8259-C71A7F280BFA}" presName="Name0" presStyleCnt="0">
        <dgm:presLayoutVars>
          <dgm:dir/>
          <dgm:animLvl val="lvl"/>
          <dgm:resizeHandles val="exact"/>
        </dgm:presLayoutVars>
      </dgm:prSet>
      <dgm:spPr/>
    </dgm:pt>
    <dgm:pt modelId="{811D32A2-EF95-BB43-9483-C7A3EC6F3956}" type="pres">
      <dgm:prSet presAssocID="{C439FE79-6FEB-664F-9F97-7C47F8BF8F9B}" presName="parTxOnly" presStyleLbl="node1" presStyleIdx="0" presStyleCnt="2" custLinFactNeighborY="2755">
        <dgm:presLayoutVars>
          <dgm:chMax val="0"/>
          <dgm:chPref val="0"/>
          <dgm:bulletEnabled val="1"/>
        </dgm:presLayoutVars>
      </dgm:prSet>
      <dgm:spPr/>
    </dgm:pt>
    <dgm:pt modelId="{7A0D7FB6-9AED-2843-9976-C77930FA3770}" type="pres">
      <dgm:prSet presAssocID="{EADB9EC0-6CA9-C240-870D-D5FD3F9446F5}" presName="parTxOnlySpace" presStyleCnt="0"/>
      <dgm:spPr/>
    </dgm:pt>
    <dgm:pt modelId="{4A20305F-A72F-CA4D-9112-823B646F4C3E}" type="pres">
      <dgm:prSet presAssocID="{FE89438A-B6E8-4548-92DC-4034B1326F15}" presName="parTxOnly" presStyleLbl="node1" presStyleIdx="1" presStyleCnt="2" custScaleX="128089" custLinFactNeighborX="4055" custLinFactNeighborY="41215">
        <dgm:presLayoutVars>
          <dgm:chMax val="0"/>
          <dgm:chPref val="0"/>
          <dgm:bulletEnabled val="1"/>
        </dgm:presLayoutVars>
      </dgm:prSet>
      <dgm:spPr/>
    </dgm:pt>
  </dgm:ptLst>
  <dgm:cxnLst>
    <dgm:cxn modelId="{1DAF1C30-72B5-AF46-ACD8-8631F84E666F}" type="presOf" srcId="{FE89438A-B6E8-4548-92DC-4034B1326F15}" destId="{4A20305F-A72F-CA4D-9112-823B646F4C3E}" srcOrd="0" destOrd="0" presId="urn:microsoft.com/office/officeart/2005/8/layout/chevron1"/>
    <dgm:cxn modelId="{42EA0440-1D21-3B49-B83A-065CC468323D}" type="presOf" srcId="{C439FE79-6FEB-664F-9F97-7C47F8BF8F9B}" destId="{811D32A2-EF95-BB43-9483-C7A3EC6F3956}" srcOrd="0" destOrd="0" presId="urn:microsoft.com/office/officeart/2005/8/layout/chevron1"/>
    <dgm:cxn modelId="{4AE44D58-081D-414E-BD20-12F569FD1C95}" srcId="{88ACC7F4-B124-EC47-8259-C71A7F280BFA}" destId="{C439FE79-6FEB-664F-9F97-7C47F8BF8F9B}" srcOrd="0" destOrd="0" parTransId="{CB1309C9-A0F7-2E44-B524-BE482CBE6EAE}" sibTransId="{EADB9EC0-6CA9-C240-870D-D5FD3F9446F5}"/>
    <dgm:cxn modelId="{84601892-61BB-E245-961B-11D64EDB8851}" srcId="{88ACC7F4-B124-EC47-8259-C71A7F280BFA}" destId="{FE89438A-B6E8-4548-92DC-4034B1326F15}" srcOrd="1" destOrd="0" parTransId="{CFE621E2-E093-194C-BBAC-ABD915501496}" sibTransId="{F755DCE5-5908-3A4D-97F5-F7BCE51CEFA4}"/>
    <dgm:cxn modelId="{10844CDF-C303-8043-AD75-EA83788A21AC}" type="presOf" srcId="{88ACC7F4-B124-EC47-8259-C71A7F280BFA}" destId="{1B69C603-082E-EC46-9E6F-4D7635A452DE}" srcOrd="0" destOrd="0" presId="urn:microsoft.com/office/officeart/2005/8/layout/chevron1"/>
    <dgm:cxn modelId="{8CE90A26-D2B0-FE49-BF46-A8786F39E0B5}" type="presParOf" srcId="{1B69C603-082E-EC46-9E6F-4D7635A452DE}" destId="{811D32A2-EF95-BB43-9483-C7A3EC6F3956}" srcOrd="0" destOrd="0" presId="urn:microsoft.com/office/officeart/2005/8/layout/chevron1"/>
    <dgm:cxn modelId="{CF574211-F9EB-3C42-8252-E9ADAB895470}" type="presParOf" srcId="{1B69C603-082E-EC46-9E6F-4D7635A452DE}" destId="{7A0D7FB6-9AED-2843-9976-C77930FA3770}" srcOrd="1" destOrd="0" presId="urn:microsoft.com/office/officeart/2005/8/layout/chevron1"/>
    <dgm:cxn modelId="{1922F59F-80D5-B040-85D9-9ADC7B1172D4}" type="presParOf" srcId="{1B69C603-082E-EC46-9E6F-4D7635A452DE}" destId="{4A20305F-A72F-CA4D-9112-823B646F4C3E}" srcOrd="2"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88ACC7F4-B124-EC47-8259-C71A7F280BFA}" type="doc">
      <dgm:prSet loTypeId="urn:microsoft.com/office/officeart/2005/8/layout/chevron1" loCatId="" qsTypeId="urn:microsoft.com/office/officeart/2005/8/quickstyle/simple2" qsCatId="simple" csTypeId="urn:microsoft.com/office/officeart/2005/8/colors/accent1_2" csCatId="accent1" phldr="1"/>
      <dgm:spPr/>
    </dgm:pt>
    <dgm:pt modelId="{FE89438A-B6E8-4548-92DC-4034B1326F15}">
      <dgm:prSet phldrT="[Texte]" custT="1"/>
      <dgm:spPr>
        <a:solidFill>
          <a:schemeClr val="accent1">
            <a:hueOff val="0"/>
            <a:satOff val="0"/>
            <a:lumOff val="0"/>
            <a:alpha val="50000"/>
          </a:schemeClr>
        </a:solidFill>
      </dgm:spPr>
      <dgm:t>
        <a:bodyPr/>
        <a:lstStyle/>
        <a:p>
          <a:r>
            <a:rPr lang="fr-FR" sz="1400" b="0" dirty="0"/>
            <a:t>Introduction</a:t>
          </a:r>
          <a:endParaRPr lang="fr-FR" sz="2000" b="0" dirty="0"/>
        </a:p>
      </dgm:t>
    </dgm:pt>
    <dgm:pt modelId="{CFE621E2-E093-194C-BBAC-ABD915501496}" type="parTrans" cxnId="{84601892-61BB-E245-961B-11D64EDB8851}">
      <dgm:prSet/>
      <dgm:spPr/>
      <dgm:t>
        <a:bodyPr/>
        <a:lstStyle/>
        <a:p>
          <a:endParaRPr lang="fr-FR" sz="1200"/>
        </a:p>
      </dgm:t>
    </dgm:pt>
    <dgm:pt modelId="{F755DCE5-5908-3A4D-97F5-F7BCE51CEFA4}" type="sibTrans" cxnId="{84601892-61BB-E245-961B-11D64EDB8851}">
      <dgm:prSet/>
      <dgm:spPr/>
      <dgm:t>
        <a:bodyPr/>
        <a:lstStyle/>
        <a:p>
          <a:endParaRPr lang="fr-FR" sz="1200"/>
        </a:p>
      </dgm:t>
    </dgm:pt>
    <dgm:pt modelId="{C439FE79-6FEB-664F-9F97-7C47F8BF8F9B}">
      <dgm:prSet phldrT="[Texte]" custT="1"/>
      <dgm:spPr>
        <a:solidFill>
          <a:schemeClr val="accent1">
            <a:hueOff val="0"/>
            <a:satOff val="0"/>
            <a:lumOff val="0"/>
            <a:alpha val="50000"/>
          </a:schemeClr>
        </a:solidFill>
      </dgm:spPr>
      <dgm:t>
        <a:bodyPr/>
        <a:lstStyle/>
        <a:p>
          <a:r>
            <a:rPr lang="fr-FR" sz="1400" b="0" dirty="0"/>
            <a:t>Matériel et méthode</a:t>
          </a:r>
          <a:endParaRPr lang="fr-FR" sz="2000" b="0" dirty="0"/>
        </a:p>
      </dgm:t>
    </dgm:pt>
    <dgm:pt modelId="{CB1309C9-A0F7-2E44-B524-BE482CBE6EAE}" type="parTrans" cxnId="{4AE44D58-081D-414E-BD20-12F569FD1C95}">
      <dgm:prSet/>
      <dgm:spPr/>
      <dgm:t>
        <a:bodyPr/>
        <a:lstStyle/>
        <a:p>
          <a:endParaRPr lang="fr-FR" sz="1200"/>
        </a:p>
      </dgm:t>
    </dgm:pt>
    <dgm:pt modelId="{EADB9EC0-6CA9-C240-870D-D5FD3F9446F5}" type="sibTrans" cxnId="{4AE44D58-081D-414E-BD20-12F569FD1C95}">
      <dgm:prSet/>
      <dgm:spPr/>
      <dgm:t>
        <a:bodyPr/>
        <a:lstStyle/>
        <a:p>
          <a:endParaRPr lang="fr-FR" sz="1200"/>
        </a:p>
      </dgm:t>
    </dgm:pt>
    <dgm:pt modelId="{EC49C28F-8B18-4647-831F-20C9B9FBC89A}">
      <dgm:prSet phldrT="[Texte]" custT="1"/>
      <dgm:spPr>
        <a:solidFill>
          <a:schemeClr val="accent1">
            <a:hueOff val="0"/>
            <a:satOff val="0"/>
            <a:lumOff val="0"/>
            <a:alpha val="50000"/>
          </a:schemeClr>
        </a:solidFill>
      </dgm:spPr>
      <dgm:t>
        <a:bodyPr/>
        <a:lstStyle/>
        <a:p>
          <a:r>
            <a:rPr lang="fr-FR" sz="1400" b="0" dirty="0"/>
            <a:t>Résultats</a:t>
          </a:r>
        </a:p>
      </dgm:t>
    </dgm:pt>
    <dgm:pt modelId="{055208C4-07EC-704A-9E23-5AC8F414C896}" type="parTrans" cxnId="{ED03ABA6-FCA2-BE4B-AF82-75E0CEE11D73}">
      <dgm:prSet/>
      <dgm:spPr/>
      <dgm:t>
        <a:bodyPr/>
        <a:lstStyle/>
        <a:p>
          <a:endParaRPr lang="fr-FR" sz="1200"/>
        </a:p>
      </dgm:t>
    </dgm:pt>
    <dgm:pt modelId="{13FEC41B-AA61-964F-BAF9-BDF8451548DA}" type="sibTrans" cxnId="{ED03ABA6-FCA2-BE4B-AF82-75E0CEE11D73}">
      <dgm:prSet/>
      <dgm:spPr/>
      <dgm:t>
        <a:bodyPr/>
        <a:lstStyle/>
        <a:p>
          <a:endParaRPr lang="fr-FR" sz="1200"/>
        </a:p>
      </dgm:t>
    </dgm:pt>
    <dgm:pt modelId="{4D73CC93-EE9F-A644-85E7-C9B2F32C1E33}">
      <dgm:prSet custT="1"/>
      <dgm:spPr>
        <a:solidFill>
          <a:schemeClr val="accent1">
            <a:hueOff val="0"/>
            <a:satOff val="0"/>
            <a:lumOff val="0"/>
            <a:alpha val="50000"/>
          </a:schemeClr>
        </a:solidFill>
      </dgm:spPr>
      <dgm:t>
        <a:bodyPr/>
        <a:lstStyle/>
        <a:p>
          <a:r>
            <a:rPr lang="fr-FR" sz="1400" b="0" dirty="0"/>
            <a:t>Discussion</a:t>
          </a:r>
        </a:p>
      </dgm:t>
    </dgm:pt>
    <dgm:pt modelId="{3E089FC8-F39D-ED44-8D49-06D2762AF1C3}" type="parTrans" cxnId="{5F2B8A7C-F650-CA41-9DD6-A9172CEA4AEE}">
      <dgm:prSet/>
      <dgm:spPr/>
      <dgm:t>
        <a:bodyPr/>
        <a:lstStyle/>
        <a:p>
          <a:endParaRPr lang="fr-FR" sz="1200"/>
        </a:p>
      </dgm:t>
    </dgm:pt>
    <dgm:pt modelId="{6BEC2F36-083D-414B-AD99-543CBBB8CC81}" type="sibTrans" cxnId="{5F2B8A7C-F650-CA41-9DD6-A9172CEA4AEE}">
      <dgm:prSet/>
      <dgm:spPr/>
      <dgm:t>
        <a:bodyPr/>
        <a:lstStyle/>
        <a:p>
          <a:endParaRPr lang="fr-FR" sz="1200"/>
        </a:p>
      </dgm:t>
    </dgm:pt>
    <dgm:pt modelId="{232638A3-E33F-BA46-BE0B-38859CDCAC69}">
      <dgm:prSet custT="1"/>
      <dgm:spPr>
        <a:solidFill>
          <a:schemeClr val="accent2">
            <a:lumMod val="75000"/>
          </a:schemeClr>
        </a:solidFill>
      </dgm:spPr>
      <dgm:t>
        <a:bodyPr/>
        <a:lstStyle/>
        <a:p>
          <a:r>
            <a:rPr lang="fr-FR" sz="2000" b="1" dirty="0"/>
            <a:t>Conclusion</a:t>
          </a:r>
          <a:endParaRPr lang="fr-FR" sz="1800" b="1" dirty="0"/>
        </a:p>
      </dgm:t>
    </dgm:pt>
    <dgm:pt modelId="{2077A188-9DEB-4744-9542-7C2D51954728}" type="parTrans" cxnId="{14B577A2-5CE5-6347-BB07-D022028DF96D}">
      <dgm:prSet/>
      <dgm:spPr/>
      <dgm:t>
        <a:bodyPr/>
        <a:lstStyle/>
        <a:p>
          <a:endParaRPr lang="fr-FR" sz="1200"/>
        </a:p>
      </dgm:t>
    </dgm:pt>
    <dgm:pt modelId="{FC05FA93-FF73-D54C-8882-6AF7E1A0B65C}" type="sibTrans" cxnId="{14B577A2-5CE5-6347-BB07-D022028DF96D}">
      <dgm:prSet/>
      <dgm:spPr/>
      <dgm:t>
        <a:bodyPr/>
        <a:lstStyle/>
        <a:p>
          <a:endParaRPr lang="fr-FR" sz="1200"/>
        </a:p>
      </dgm:t>
    </dgm:pt>
    <dgm:pt modelId="{1B69C603-082E-EC46-9E6F-4D7635A452DE}" type="pres">
      <dgm:prSet presAssocID="{88ACC7F4-B124-EC47-8259-C71A7F280BFA}" presName="Name0" presStyleCnt="0">
        <dgm:presLayoutVars>
          <dgm:dir/>
          <dgm:animLvl val="lvl"/>
          <dgm:resizeHandles val="exact"/>
        </dgm:presLayoutVars>
      </dgm:prSet>
      <dgm:spPr/>
    </dgm:pt>
    <dgm:pt modelId="{4A20305F-A72F-CA4D-9112-823B646F4C3E}" type="pres">
      <dgm:prSet presAssocID="{FE89438A-B6E8-4548-92DC-4034B1326F15}" presName="parTxOnly" presStyleLbl="node1" presStyleIdx="0" presStyleCnt="5">
        <dgm:presLayoutVars>
          <dgm:chMax val="0"/>
          <dgm:chPref val="0"/>
          <dgm:bulletEnabled val="1"/>
        </dgm:presLayoutVars>
      </dgm:prSet>
      <dgm:spPr/>
    </dgm:pt>
    <dgm:pt modelId="{1CF13163-CD39-E546-AE54-0271590C693D}" type="pres">
      <dgm:prSet presAssocID="{F755DCE5-5908-3A4D-97F5-F7BCE51CEFA4}" presName="parTxOnlySpace" presStyleCnt="0"/>
      <dgm:spPr/>
    </dgm:pt>
    <dgm:pt modelId="{811D32A2-EF95-BB43-9483-C7A3EC6F3956}" type="pres">
      <dgm:prSet presAssocID="{C439FE79-6FEB-664F-9F97-7C47F8BF8F9B}" presName="parTxOnly" presStyleLbl="node1" presStyleIdx="1" presStyleCnt="5">
        <dgm:presLayoutVars>
          <dgm:chMax val="0"/>
          <dgm:chPref val="0"/>
          <dgm:bulletEnabled val="1"/>
        </dgm:presLayoutVars>
      </dgm:prSet>
      <dgm:spPr/>
    </dgm:pt>
    <dgm:pt modelId="{66E4052D-21FE-4B4D-A6B8-80AB96E5DF8D}" type="pres">
      <dgm:prSet presAssocID="{EADB9EC0-6CA9-C240-870D-D5FD3F9446F5}" presName="parTxOnlySpace" presStyleCnt="0"/>
      <dgm:spPr/>
    </dgm:pt>
    <dgm:pt modelId="{0958378B-FC89-8E4F-A9A6-A7EA42FB1EE8}" type="pres">
      <dgm:prSet presAssocID="{EC49C28F-8B18-4647-831F-20C9B9FBC89A}" presName="parTxOnly" presStyleLbl="node1" presStyleIdx="2" presStyleCnt="5">
        <dgm:presLayoutVars>
          <dgm:chMax val="0"/>
          <dgm:chPref val="0"/>
          <dgm:bulletEnabled val="1"/>
        </dgm:presLayoutVars>
      </dgm:prSet>
      <dgm:spPr/>
    </dgm:pt>
    <dgm:pt modelId="{57181F9B-4EA4-F141-8DCA-A8CE5F68D0B6}" type="pres">
      <dgm:prSet presAssocID="{13FEC41B-AA61-964F-BAF9-BDF8451548DA}" presName="parTxOnlySpace" presStyleCnt="0"/>
      <dgm:spPr/>
    </dgm:pt>
    <dgm:pt modelId="{092B7EB7-1F57-9948-86AB-41E4A07ED91E}" type="pres">
      <dgm:prSet presAssocID="{4D73CC93-EE9F-A644-85E7-C9B2F32C1E33}" presName="parTxOnly" presStyleLbl="node1" presStyleIdx="3" presStyleCnt="5">
        <dgm:presLayoutVars>
          <dgm:chMax val="0"/>
          <dgm:chPref val="0"/>
          <dgm:bulletEnabled val="1"/>
        </dgm:presLayoutVars>
      </dgm:prSet>
      <dgm:spPr/>
    </dgm:pt>
    <dgm:pt modelId="{D18766E6-7C85-CA4D-965E-05447C0554E1}" type="pres">
      <dgm:prSet presAssocID="{6BEC2F36-083D-414B-AD99-543CBBB8CC81}" presName="parTxOnlySpace" presStyleCnt="0"/>
      <dgm:spPr/>
    </dgm:pt>
    <dgm:pt modelId="{EB3A5D26-96E5-4F45-9929-22162EE71FD1}" type="pres">
      <dgm:prSet presAssocID="{232638A3-E33F-BA46-BE0B-38859CDCAC69}" presName="parTxOnly" presStyleLbl="node1" presStyleIdx="4" presStyleCnt="5">
        <dgm:presLayoutVars>
          <dgm:chMax val="0"/>
          <dgm:chPref val="0"/>
          <dgm:bulletEnabled val="1"/>
        </dgm:presLayoutVars>
      </dgm:prSet>
      <dgm:spPr/>
    </dgm:pt>
  </dgm:ptLst>
  <dgm:cxnLst>
    <dgm:cxn modelId="{486D3C01-42B7-4D48-94E8-BCB46E75D065}" type="presOf" srcId="{232638A3-E33F-BA46-BE0B-38859CDCAC69}" destId="{EB3A5D26-96E5-4F45-9929-22162EE71FD1}" srcOrd="0" destOrd="0" presId="urn:microsoft.com/office/officeart/2005/8/layout/chevron1"/>
    <dgm:cxn modelId="{D2DDA853-AE03-B947-A7F0-4C383D3D0535}" type="presOf" srcId="{C439FE79-6FEB-664F-9F97-7C47F8BF8F9B}" destId="{811D32A2-EF95-BB43-9483-C7A3EC6F3956}" srcOrd="0" destOrd="0" presId="urn:microsoft.com/office/officeart/2005/8/layout/chevron1"/>
    <dgm:cxn modelId="{4AE44D58-081D-414E-BD20-12F569FD1C95}" srcId="{88ACC7F4-B124-EC47-8259-C71A7F280BFA}" destId="{C439FE79-6FEB-664F-9F97-7C47F8BF8F9B}" srcOrd="1" destOrd="0" parTransId="{CB1309C9-A0F7-2E44-B524-BE482CBE6EAE}" sibTransId="{EADB9EC0-6CA9-C240-870D-D5FD3F9446F5}"/>
    <dgm:cxn modelId="{5F2B8A7C-F650-CA41-9DD6-A9172CEA4AEE}" srcId="{88ACC7F4-B124-EC47-8259-C71A7F280BFA}" destId="{4D73CC93-EE9F-A644-85E7-C9B2F32C1E33}" srcOrd="3" destOrd="0" parTransId="{3E089FC8-F39D-ED44-8D49-06D2762AF1C3}" sibTransId="{6BEC2F36-083D-414B-AD99-543CBBB8CC81}"/>
    <dgm:cxn modelId="{84601892-61BB-E245-961B-11D64EDB8851}" srcId="{88ACC7F4-B124-EC47-8259-C71A7F280BFA}" destId="{FE89438A-B6E8-4548-92DC-4034B1326F15}" srcOrd="0" destOrd="0" parTransId="{CFE621E2-E093-194C-BBAC-ABD915501496}" sibTransId="{F755DCE5-5908-3A4D-97F5-F7BCE51CEFA4}"/>
    <dgm:cxn modelId="{14B577A2-5CE5-6347-BB07-D022028DF96D}" srcId="{88ACC7F4-B124-EC47-8259-C71A7F280BFA}" destId="{232638A3-E33F-BA46-BE0B-38859CDCAC69}" srcOrd="4" destOrd="0" parTransId="{2077A188-9DEB-4744-9542-7C2D51954728}" sibTransId="{FC05FA93-FF73-D54C-8882-6AF7E1A0B65C}"/>
    <dgm:cxn modelId="{ED03ABA6-FCA2-BE4B-AF82-75E0CEE11D73}" srcId="{88ACC7F4-B124-EC47-8259-C71A7F280BFA}" destId="{EC49C28F-8B18-4647-831F-20C9B9FBC89A}" srcOrd="2" destOrd="0" parTransId="{055208C4-07EC-704A-9E23-5AC8F414C896}" sibTransId="{13FEC41B-AA61-964F-BAF9-BDF8451548DA}"/>
    <dgm:cxn modelId="{6B441FAB-08A4-DB46-8C0D-99F8197CB0B4}" type="presOf" srcId="{EC49C28F-8B18-4647-831F-20C9B9FBC89A}" destId="{0958378B-FC89-8E4F-A9A6-A7EA42FB1EE8}" srcOrd="0" destOrd="0" presId="urn:microsoft.com/office/officeart/2005/8/layout/chevron1"/>
    <dgm:cxn modelId="{685D77AC-C9DE-8644-A5FC-6A5DEE8936EE}" type="presOf" srcId="{FE89438A-B6E8-4548-92DC-4034B1326F15}" destId="{4A20305F-A72F-CA4D-9112-823B646F4C3E}" srcOrd="0" destOrd="0" presId="urn:microsoft.com/office/officeart/2005/8/layout/chevron1"/>
    <dgm:cxn modelId="{FDB572B9-1868-8345-87B2-859BBF1A12C9}" type="presOf" srcId="{4D73CC93-EE9F-A644-85E7-C9B2F32C1E33}" destId="{092B7EB7-1F57-9948-86AB-41E4A07ED91E}" srcOrd="0" destOrd="0" presId="urn:microsoft.com/office/officeart/2005/8/layout/chevron1"/>
    <dgm:cxn modelId="{1F9075D8-CEAB-2C46-907D-39677389DDD4}" type="presOf" srcId="{88ACC7F4-B124-EC47-8259-C71A7F280BFA}" destId="{1B69C603-082E-EC46-9E6F-4D7635A452DE}" srcOrd="0" destOrd="0" presId="urn:microsoft.com/office/officeart/2005/8/layout/chevron1"/>
    <dgm:cxn modelId="{72ACEB15-9ACA-1C40-B941-0BB53907EA54}" type="presParOf" srcId="{1B69C603-082E-EC46-9E6F-4D7635A452DE}" destId="{4A20305F-A72F-CA4D-9112-823B646F4C3E}" srcOrd="0" destOrd="0" presId="urn:microsoft.com/office/officeart/2005/8/layout/chevron1"/>
    <dgm:cxn modelId="{59CC8A93-EB8F-B245-9431-6CD885E81617}" type="presParOf" srcId="{1B69C603-082E-EC46-9E6F-4D7635A452DE}" destId="{1CF13163-CD39-E546-AE54-0271590C693D}" srcOrd="1" destOrd="0" presId="urn:microsoft.com/office/officeart/2005/8/layout/chevron1"/>
    <dgm:cxn modelId="{85FF8605-EB13-264B-B32E-B5D5AF1F5D7F}" type="presParOf" srcId="{1B69C603-082E-EC46-9E6F-4D7635A452DE}" destId="{811D32A2-EF95-BB43-9483-C7A3EC6F3956}" srcOrd="2" destOrd="0" presId="urn:microsoft.com/office/officeart/2005/8/layout/chevron1"/>
    <dgm:cxn modelId="{0C2F44D1-84B0-3A4D-BAA4-AEA304052B4C}" type="presParOf" srcId="{1B69C603-082E-EC46-9E6F-4D7635A452DE}" destId="{66E4052D-21FE-4B4D-A6B8-80AB96E5DF8D}" srcOrd="3" destOrd="0" presId="urn:microsoft.com/office/officeart/2005/8/layout/chevron1"/>
    <dgm:cxn modelId="{6B701146-9DE4-8542-B2FA-01F6C50C21D7}" type="presParOf" srcId="{1B69C603-082E-EC46-9E6F-4D7635A452DE}" destId="{0958378B-FC89-8E4F-A9A6-A7EA42FB1EE8}" srcOrd="4" destOrd="0" presId="urn:microsoft.com/office/officeart/2005/8/layout/chevron1"/>
    <dgm:cxn modelId="{B249C40D-3902-1E4B-9D2E-AD8001A41763}" type="presParOf" srcId="{1B69C603-082E-EC46-9E6F-4D7635A452DE}" destId="{57181F9B-4EA4-F141-8DCA-A8CE5F68D0B6}" srcOrd="5" destOrd="0" presId="urn:microsoft.com/office/officeart/2005/8/layout/chevron1"/>
    <dgm:cxn modelId="{9EF8A5B6-97E8-D449-93A8-3E17A5742C09}" type="presParOf" srcId="{1B69C603-082E-EC46-9E6F-4D7635A452DE}" destId="{092B7EB7-1F57-9948-86AB-41E4A07ED91E}" srcOrd="6" destOrd="0" presId="urn:microsoft.com/office/officeart/2005/8/layout/chevron1"/>
    <dgm:cxn modelId="{3F3B2A1B-7452-FF43-9E4C-FE144F02ABC2}" type="presParOf" srcId="{1B69C603-082E-EC46-9E6F-4D7635A452DE}" destId="{D18766E6-7C85-CA4D-965E-05447C0554E1}" srcOrd="7" destOrd="0" presId="urn:microsoft.com/office/officeart/2005/8/layout/chevron1"/>
    <dgm:cxn modelId="{5EB5F131-880F-B34E-BE80-9D983E2208B3}" type="presParOf" srcId="{1B69C603-082E-EC46-9E6F-4D7635A452DE}" destId="{EB3A5D26-96E5-4F45-9929-22162EE71FD1}"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ACC7F4-B124-EC47-8259-C71A7F280BFA}" type="doc">
      <dgm:prSet loTypeId="urn:microsoft.com/office/officeart/2005/8/layout/chevron1" loCatId="" qsTypeId="urn:microsoft.com/office/officeart/2005/8/quickstyle/simple2" qsCatId="simple" csTypeId="urn:microsoft.com/office/officeart/2005/8/colors/accent1_2" csCatId="accent1" phldr="1"/>
      <dgm:spPr/>
    </dgm:pt>
    <dgm:pt modelId="{FE89438A-B6E8-4548-92DC-4034B1326F15}">
      <dgm:prSet phldrT="[Texte]" custT="1"/>
      <dgm:spPr>
        <a:solidFill>
          <a:schemeClr val="accent1">
            <a:hueOff val="0"/>
            <a:satOff val="0"/>
            <a:lumOff val="0"/>
            <a:alpha val="50000"/>
          </a:schemeClr>
        </a:solidFill>
      </dgm:spPr>
      <dgm:t>
        <a:bodyPr/>
        <a:lstStyle/>
        <a:p>
          <a:r>
            <a:rPr lang="fr-FR" sz="1400" b="0" dirty="0"/>
            <a:t>Introduction</a:t>
          </a:r>
          <a:endParaRPr lang="fr-FR" sz="2000" b="0" dirty="0"/>
        </a:p>
      </dgm:t>
    </dgm:pt>
    <dgm:pt modelId="{CFE621E2-E093-194C-BBAC-ABD915501496}" type="parTrans" cxnId="{84601892-61BB-E245-961B-11D64EDB8851}">
      <dgm:prSet/>
      <dgm:spPr/>
      <dgm:t>
        <a:bodyPr/>
        <a:lstStyle/>
        <a:p>
          <a:endParaRPr lang="fr-FR" sz="1200"/>
        </a:p>
      </dgm:t>
    </dgm:pt>
    <dgm:pt modelId="{F755DCE5-5908-3A4D-97F5-F7BCE51CEFA4}" type="sibTrans" cxnId="{84601892-61BB-E245-961B-11D64EDB8851}">
      <dgm:prSet/>
      <dgm:spPr/>
      <dgm:t>
        <a:bodyPr/>
        <a:lstStyle/>
        <a:p>
          <a:endParaRPr lang="fr-FR" sz="1200"/>
        </a:p>
      </dgm:t>
    </dgm:pt>
    <dgm:pt modelId="{C439FE79-6FEB-664F-9F97-7C47F8BF8F9B}">
      <dgm:prSet phldrT="[Texte]" custT="1"/>
      <dgm:spPr>
        <a:solidFill>
          <a:schemeClr val="accent2">
            <a:lumMod val="75000"/>
          </a:schemeClr>
        </a:solidFill>
      </dgm:spPr>
      <dgm:t>
        <a:bodyPr/>
        <a:lstStyle/>
        <a:p>
          <a:r>
            <a:rPr lang="fr-FR" sz="1800" b="1" dirty="0"/>
            <a:t>Matériel et méthode</a:t>
          </a:r>
        </a:p>
      </dgm:t>
    </dgm:pt>
    <dgm:pt modelId="{CB1309C9-A0F7-2E44-B524-BE482CBE6EAE}" type="parTrans" cxnId="{4AE44D58-081D-414E-BD20-12F569FD1C95}">
      <dgm:prSet/>
      <dgm:spPr/>
      <dgm:t>
        <a:bodyPr/>
        <a:lstStyle/>
        <a:p>
          <a:endParaRPr lang="fr-FR" sz="1200"/>
        </a:p>
      </dgm:t>
    </dgm:pt>
    <dgm:pt modelId="{EADB9EC0-6CA9-C240-870D-D5FD3F9446F5}" type="sibTrans" cxnId="{4AE44D58-081D-414E-BD20-12F569FD1C95}">
      <dgm:prSet/>
      <dgm:spPr/>
      <dgm:t>
        <a:bodyPr/>
        <a:lstStyle/>
        <a:p>
          <a:endParaRPr lang="fr-FR" sz="1200"/>
        </a:p>
      </dgm:t>
    </dgm:pt>
    <dgm:pt modelId="{EC49C28F-8B18-4647-831F-20C9B9FBC89A}">
      <dgm:prSet phldrT="[Texte]" custT="1"/>
      <dgm:spPr>
        <a:solidFill>
          <a:schemeClr val="accent1">
            <a:hueOff val="0"/>
            <a:satOff val="0"/>
            <a:lumOff val="0"/>
            <a:alpha val="50000"/>
          </a:schemeClr>
        </a:solidFill>
      </dgm:spPr>
      <dgm:t>
        <a:bodyPr/>
        <a:lstStyle/>
        <a:p>
          <a:r>
            <a:rPr lang="fr-FR" sz="1400" dirty="0"/>
            <a:t>Résultats</a:t>
          </a:r>
        </a:p>
      </dgm:t>
    </dgm:pt>
    <dgm:pt modelId="{055208C4-07EC-704A-9E23-5AC8F414C896}" type="parTrans" cxnId="{ED03ABA6-FCA2-BE4B-AF82-75E0CEE11D73}">
      <dgm:prSet/>
      <dgm:spPr/>
      <dgm:t>
        <a:bodyPr/>
        <a:lstStyle/>
        <a:p>
          <a:endParaRPr lang="fr-FR" sz="1200"/>
        </a:p>
      </dgm:t>
    </dgm:pt>
    <dgm:pt modelId="{13FEC41B-AA61-964F-BAF9-BDF8451548DA}" type="sibTrans" cxnId="{ED03ABA6-FCA2-BE4B-AF82-75E0CEE11D73}">
      <dgm:prSet/>
      <dgm:spPr/>
      <dgm:t>
        <a:bodyPr/>
        <a:lstStyle/>
        <a:p>
          <a:endParaRPr lang="fr-FR" sz="1200"/>
        </a:p>
      </dgm:t>
    </dgm:pt>
    <dgm:pt modelId="{4D73CC93-EE9F-A644-85E7-C9B2F32C1E33}">
      <dgm:prSet custT="1"/>
      <dgm:spPr>
        <a:solidFill>
          <a:schemeClr val="accent1">
            <a:hueOff val="0"/>
            <a:satOff val="0"/>
            <a:lumOff val="0"/>
            <a:alpha val="50000"/>
          </a:schemeClr>
        </a:solidFill>
      </dgm:spPr>
      <dgm:t>
        <a:bodyPr/>
        <a:lstStyle/>
        <a:p>
          <a:r>
            <a:rPr lang="fr-FR" sz="1400" dirty="0"/>
            <a:t>Discussion</a:t>
          </a:r>
        </a:p>
      </dgm:t>
    </dgm:pt>
    <dgm:pt modelId="{3E089FC8-F39D-ED44-8D49-06D2762AF1C3}" type="parTrans" cxnId="{5F2B8A7C-F650-CA41-9DD6-A9172CEA4AEE}">
      <dgm:prSet/>
      <dgm:spPr/>
      <dgm:t>
        <a:bodyPr/>
        <a:lstStyle/>
        <a:p>
          <a:endParaRPr lang="fr-FR" sz="1200"/>
        </a:p>
      </dgm:t>
    </dgm:pt>
    <dgm:pt modelId="{6BEC2F36-083D-414B-AD99-543CBBB8CC81}" type="sibTrans" cxnId="{5F2B8A7C-F650-CA41-9DD6-A9172CEA4AEE}">
      <dgm:prSet/>
      <dgm:spPr/>
      <dgm:t>
        <a:bodyPr/>
        <a:lstStyle/>
        <a:p>
          <a:endParaRPr lang="fr-FR" sz="1200"/>
        </a:p>
      </dgm:t>
    </dgm:pt>
    <dgm:pt modelId="{232638A3-E33F-BA46-BE0B-38859CDCAC69}">
      <dgm:prSet custT="1"/>
      <dgm:spPr>
        <a:solidFill>
          <a:schemeClr val="accent1">
            <a:hueOff val="0"/>
            <a:satOff val="0"/>
            <a:lumOff val="0"/>
            <a:alpha val="50000"/>
          </a:schemeClr>
        </a:solidFill>
      </dgm:spPr>
      <dgm:t>
        <a:bodyPr/>
        <a:lstStyle/>
        <a:p>
          <a:r>
            <a:rPr lang="fr-FR" sz="1400" dirty="0"/>
            <a:t>Conclusion</a:t>
          </a:r>
          <a:endParaRPr lang="fr-FR" sz="1800" dirty="0"/>
        </a:p>
      </dgm:t>
    </dgm:pt>
    <dgm:pt modelId="{2077A188-9DEB-4744-9542-7C2D51954728}" type="parTrans" cxnId="{14B577A2-5CE5-6347-BB07-D022028DF96D}">
      <dgm:prSet/>
      <dgm:spPr/>
      <dgm:t>
        <a:bodyPr/>
        <a:lstStyle/>
        <a:p>
          <a:endParaRPr lang="fr-FR" sz="1200"/>
        </a:p>
      </dgm:t>
    </dgm:pt>
    <dgm:pt modelId="{FC05FA93-FF73-D54C-8882-6AF7E1A0B65C}" type="sibTrans" cxnId="{14B577A2-5CE5-6347-BB07-D022028DF96D}">
      <dgm:prSet/>
      <dgm:spPr/>
      <dgm:t>
        <a:bodyPr/>
        <a:lstStyle/>
        <a:p>
          <a:endParaRPr lang="fr-FR" sz="1200"/>
        </a:p>
      </dgm:t>
    </dgm:pt>
    <dgm:pt modelId="{1B69C603-082E-EC46-9E6F-4D7635A452DE}" type="pres">
      <dgm:prSet presAssocID="{88ACC7F4-B124-EC47-8259-C71A7F280BFA}" presName="Name0" presStyleCnt="0">
        <dgm:presLayoutVars>
          <dgm:dir/>
          <dgm:animLvl val="lvl"/>
          <dgm:resizeHandles val="exact"/>
        </dgm:presLayoutVars>
      </dgm:prSet>
      <dgm:spPr/>
    </dgm:pt>
    <dgm:pt modelId="{4A20305F-A72F-CA4D-9112-823B646F4C3E}" type="pres">
      <dgm:prSet presAssocID="{FE89438A-B6E8-4548-92DC-4034B1326F15}" presName="parTxOnly" presStyleLbl="node1" presStyleIdx="0" presStyleCnt="5">
        <dgm:presLayoutVars>
          <dgm:chMax val="0"/>
          <dgm:chPref val="0"/>
          <dgm:bulletEnabled val="1"/>
        </dgm:presLayoutVars>
      </dgm:prSet>
      <dgm:spPr/>
    </dgm:pt>
    <dgm:pt modelId="{1CF13163-CD39-E546-AE54-0271590C693D}" type="pres">
      <dgm:prSet presAssocID="{F755DCE5-5908-3A4D-97F5-F7BCE51CEFA4}" presName="parTxOnlySpace" presStyleCnt="0"/>
      <dgm:spPr/>
    </dgm:pt>
    <dgm:pt modelId="{811D32A2-EF95-BB43-9483-C7A3EC6F3956}" type="pres">
      <dgm:prSet presAssocID="{C439FE79-6FEB-664F-9F97-7C47F8BF8F9B}" presName="parTxOnly" presStyleLbl="node1" presStyleIdx="1" presStyleCnt="5" custScaleX="104020">
        <dgm:presLayoutVars>
          <dgm:chMax val="0"/>
          <dgm:chPref val="0"/>
          <dgm:bulletEnabled val="1"/>
        </dgm:presLayoutVars>
      </dgm:prSet>
      <dgm:spPr/>
    </dgm:pt>
    <dgm:pt modelId="{66E4052D-21FE-4B4D-A6B8-80AB96E5DF8D}" type="pres">
      <dgm:prSet presAssocID="{EADB9EC0-6CA9-C240-870D-D5FD3F9446F5}" presName="parTxOnlySpace" presStyleCnt="0"/>
      <dgm:spPr/>
    </dgm:pt>
    <dgm:pt modelId="{0958378B-FC89-8E4F-A9A6-A7EA42FB1EE8}" type="pres">
      <dgm:prSet presAssocID="{EC49C28F-8B18-4647-831F-20C9B9FBC89A}" presName="parTxOnly" presStyleLbl="node1" presStyleIdx="2" presStyleCnt="5">
        <dgm:presLayoutVars>
          <dgm:chMax val="0"/>
          <dgm:chPref val="0"/>
          <dgm:bulletEnabled val="1"/>
        </dgm:presLayoutVars>
      </dgm:prSet>
      <dgm:spPr/>
    </dgm:pt>
    <dgm:pt modelId="{57181F9B-4EA4-F141-8DCA-A8CE5F68D0B6}" type="pres">
      <dgm:prSet presAssocID="{13FEC41B-AA61-964F-BAF9-BDF8451548DA}" presName="parTxOnlySpace" presStyleCnt="0"/>
      <dgm:spPr/>
    </dgm:pt>
    <dgm:pt modelId="{092B7EB7-1F57-9948-86AB-41E4A07ED91E}" type="pres">
      <dgm:prSet presAssocID="{4D73CC93-EE9F-A644-85E7-C9B2F32C1E33}" presName="parTxOnly" presStyleLbl="node1" presStyleIdx="3" presStyleCnt="5">
        <dgm:presLayoutVars>
          <dgm:chMax val="0"/>
          <dgm:chPref val="0"/>
          <dgm:bulletEnabled val="1"/>
        </dgm:presLayoutVars>
      </dgm:prSet>
      <dgm:spPr/>
    </dgm:pt>
    <dgm:pt modelId="{D18766E6-7C85-CA4D-965E-05447C0554E1}" type="pres">
      <dgm:prSet presAssocID="{6BEC2F36-083D-414B-AD99-543CBBB8CC81}" presName="parTxOnlySpace" presStyleCnt="0"/>
      <dgm:spPr/>
    </dgm:pt>
    <dgm:pt modelId="{EB3A5D26-96E5-4F45-9929-22162EE71FD1}" type="pres">
      <dgm:prSet presAssocID="{232638A3-E33F-BA46-BE0B-38859CDCAC69}" presName="parTxOnly" presStyleLbl="node1" presStyleIdx="4" presStyleCnt="5">
        <dgm:presLayoutVars>
          <dgm:chMax val="0"/>
          <dgm:chPref val="0"/>
          <dgm:bulletEnabled val="1"/>
        </dgm:presLayoutVars>
      </dgm:prSet>
      <dgm:spPr/>
    </dgm:pt>
  </dgm:ptLst>
  <dgm:cxnLst>
    <dgm:cxn modelId="{486D3C01-42B7-4D48-94E8-BCB46E75D065}" type="presOf" srcId="{232638A3-E33F-BA46-BE0B-38859CDCAC69}" destId="{EB3A5D26-96E5-4F45-9929-22162EE71FD1}" srcOrd="0" destOrd="0" presId="urn:microsoft.com/office/officeart/2005/8/layout/chevron1"/>
    <dgm:cxn modelId="{D2DDA853-AE03-B947-A7F0-4C383D3D0535}" type="presOf" srcId="{C439FE79-6FEB-664F-9F97-7C47F8BF8F9B}" destId="{811D32A2-EF95-BB43-9483-C7A3EC6F3956}" srcOrd="0" destOrd="0" presId="urn:microsoft.com/office/officeart/2005/8/layout/chevron1"/>
    <dgm:cxn modelId="{4AE44D58-081D-414E-BD20-12F569FD1C95}" srcId="{88ACC7F4-B124-EC47-8259-C71A7F280BFA}" destId="{C439FE79-6FEB-664F-9F97-7C47F8BF8F9B}" srcOrd="1" destOrd="0" parTransId="{CB1309C9-A0F7-2E44-B524-BE482CBE6EAE}" sibTransId="{EADB9EC0-6CA9-C240-870D-D5FD3F9446F5}"/>
    <dgm:cxn modelId="{5F2B8A7C-F650-CA41-9DD6-A9172CEA4AEE}" srcId="{88ACC7F4-B124-EC47-8259-C71A7F280BFA}" destId="{4D73CC93-EE9F-A644-85E7-C9B2F32C1E33}" srcOrd="3" destOrd="0" parTransId="{3E089FC8-F39D-ED44-8D49-06D2762AF1C3}" sibTransId="{6BEC2F36-083D-414B-AD99-543CBBB8CC81}"/>
    <dgm:cxn modelId="{84601892-61BB-E245-961B-11D64EDB8851}" srcId="{88ACC7F4-B124-EC47-8259-C71A7F280BFA}" destId="{FE89438A-B6E8-4548-92DC-4034B1326F15}" srcOrd="0" destOrd="0" parTransId="{CFE621E2-E093-194C-BBAC-ABD915501496}" sibTransId="{F755DCE5-5908-3A4D-97F5-F7BCE51CEFA4}"/>
    <dgm:cxn modelId="{14B577A2-5CE5-6347-BB07-D022028DF96D}" srcId="{88ACC7F4-B124-EC47-8259-C71A7F280BFA}" destId="{232638A3-E33F-BA46-BE0B-38859CDCAC69}" srcOrd="4" destOrd="0" parTransId="{2077A188-9DEB-4744-9542-7C2D51954728}" sibTransId="{FC05FA93-FF73-D54C-8882-6AF7E1A0B65C}"/>
    <dgm:cxn modelId="{ED03ABA6-FCA2-BE4B-AF82-75E0CEE11D73}" srcId="{88ACC7F4-B124-EC47-8259-C71A7F280BFA}" destId="{EC49C28F-8B18-4647-831F-20C9B9FBC89A}" srcOrd="2" destOrd="0" parTransId="{055208C4-07EC-704A-9E23-5AC8F414C896}" sibTransId="{13FEC41B-AA61-964F-BAF9-BDF8451548DA}"/>
    <dgm:cxn modelId="{6B441FAB-08A4-DB46-8C0D-99F8197CB0B4}" type="presOf" srcId="{EC49C28F-8B18-4647-831F-20C9B9FBC89A}" destId="{0958378B-FC89-8E4F-A9A6-A7EA42FB1EE8}" srcOrd="0" destOrd="0" presId="urn:microsoft.com/office/officeart/2005/8/layout/chevron1"/>
    <dgm:cxn modelId="{685D77AC-C9DE-8644-A5FC-6A5DEE8936EE}" type="presOf" srcId="{FE89438A-B6E8-4548-92DC-4034B1326F15}" destId="{4A20305F-A72F-CA4D-9112-823B646F4C3E}" srcOrd="0" destOrd="0" presId="urn:microsoft.com/office/officeart/2005/8/layout/chevron1"/>
    <dgm:cxn modelId="{FDB572B9-1868-8345-87B2-859BBF1A12C9}" type="presOf" srcId="{4D73CC93-EE9F-A644-85E7-C9B2F32C1E33}" destId="{092B7EB7-1F57-9948-86AB-41E4A07ED91E}" srcOrd="0" destOrd="0" presId="urn:microsoft.com/office/officeart/2005/8/layout/chevron1"/>
    <dgm:cxn modelId="{1F9075D8-CEAB-2C46-907D-39677389DDD4}" type="presOf" srcId="{88ACC7F4-B124-EC47-8259-C71A7F280BFA}" destId="{1B69C603-082E-EC46-9E6F-4D7635A452DE}" srcOrd="0" destOrd="0" presId="urn:microsoft.com/office/officeart/2005/8/layout/chevron1"/>
    <dgm:cxn modelId="{72ACEB15-9ACA-1C40-B941-0BB53907EA54}" type="presParOf" srcId="{1B69C603-082E-EC46-9E6F-4D7635A452DE}" destId="{4A20305F-A72F-CA4D-9112-823B646F4C3E}" srcOrd="0" destOrd="0" presId="urn:microsoft.com/office/officeart/2005/8/layout/chevron1"/>
    <dgm:cxn modelId="{59CC8A93-EB8F-B245-9431-6CD885E81617}" type="presParOf" srcId="{1B69C603-082E-EC46-9E6F-4D7635A452DE}" destId="{1CF13163-CD39-E546-AE54-0271590C693D}" srcOrd="1" destOrd="0" presId="urn:microsoft.com/office/officeart/2005/8/layout/chevron1"/>
    <dgm:cxn modelId="{85FF8605-EB13-264B-B32E-B5D5AF1F5D7F}" type="presParOf" srcId="{1B69C603-082E-EC46-9E6F-4D7635A452DE}" destId="{811D32A2-EF95-BB43-9483-C7A3EC6F3956}" srcOrd="2" destOrd="0" presId="urn:microsoft.com/office/officeart/2005/8/layout/chevron1"/>
    <dgm:cxn modelId="{0C2F44D1-84B0-3A4D-BAA4-AEA304052B4C}" type="presParOf" srcId="{1B69C603-082E-EC46-9E6F-4D7635A452DE}" destId="{66E4052D-21FE-4B4D-A6B8-80AB96E5DF8D}" srcOrd="3" destOrd="0" presId="urn:microsoft.com/office/officeart/2005/8/layout/chevron1"/>
    <dgm:cxn modelId="{6B701146-9DE4-8542-B2FA-01F6C50C21D7}" type="presParOf" srcId="{1B69C603-082E-EC46-9E6F-4D7635A452DE}" destId="{0958378B-FC89-8E4F-A9A6-A7EA42FB1EE8}" srcOrd="4" destOrd="0" presId="urn:microsoft.com/office/officeart/2005/8/layout/chevron1"/>
    <dgm:cxn modelId="{B249C40D-3902-1E4B-9D2E-AD8001A41763}" type="presParOf" srcId="{1B69C603-082E-EC46-9E6F-4D7635A452DE}" destId="{57181F9B-4EA4-F141-8DCA-A8CE5F68D0B6}" srcOrd="5" destOrd="0" presId="urn:microsoft.com/office/officeart/2005/8/layout/chevron1"/>
    <dgm:cxn modelId="{9EF8A5B6-97E8-D449-93A8-3E17A5742C09}" type="presParOf" srcId="{1B69C603-082E-EC46-9E6F-4D7635A452DE}" destId="{092B7EB7-1F57-9948-86AB-41E4A07ED91E}" srcOrd="6" destOrd="0" presId="urn:microsoft.com/office/officeart/2005/8/layout/chevron1"/>
    <dgm:cxn modelId="{3F3B2A1B-7452-FF43-9E4C-FE144F02ABC2}" type="presParOf" srcId="{1B69C603-082E-EC46-9E6F-4D7635A452DE}" destId="{D18766E6-7C85-CA4D-965E-05447C0554E1}" srcOrd="7" destOrd="0" presId="urn:microsoft.com/office/officeart/2005/8/layout/chevron1"/>
    <dgm:cxn modelId="{5EB5F131-880F-B34E-BE80-9D983E2208B3}" type="presParOf" srcId="{1B69C603-082E-EC46-9E6F-4D7635A452DE}" destId="{EB3A5D26-96E5-4F45-9929-22162EE71FD1}"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8ACC7F4-B124-EC47-8259-C71A7F280BFA}" type="doc">
      <dgm:prSet loTypeId="urn:microsoft.com/office/officeart/2005/8/layout/chevron1" loCatId="" qsTypeId="urn:microsoft.com/office/officeart/2005/8/quickstyle/simple2" qsCatId="simple" csTypeId="urn:microsoft.com/office/officeart/2005/8/colors/accent1_2" csCatId="accent1" phldr="1"/>
      <dgm:spPr/>
    </dgm:pt>
    <dgm:pt modelId="{FE89438A-B6E8-4548-92DC-4034B1326F15}">
      <dgm:prSet phldrT="[Texte]" custT="1"/>
      <dgm:spPr>
        <a:solidFill>
          <a:schemeClr val="accent2">
            <a:lumMod val="50000"/>
          </a:schemeClr>
        </a:solidFill>
        <a:ln>
          <a:solidFill>
            <a:schemeClr val="accent2">
              <a:lumMod val="50000"/>
            </a:schemeClr>
          </a:solidFill>
        </a:ln>
      </dgm:spPr>
      <dgm:t>
        <a:bodyPr/>
        <a:lstStyle/>
        <a:p>
          <a:r>
            <a:rPr lang="fr-FR" sz="1600" b="0" dirty="0"/>
            <a:t>Design de l’étude</a:t>
          </a:r>
        </a:p>
      </dgm:t>
    </dgm:pt>
    <dgm:pt modelId="{CFE621E2-E093-194C-BBAC-ABD915501496}" type="parTrans" cxnId="{84601892-61BB-E245-961B-11D64EDB8851}">
      <dgm:prSet/>
      <dgm:spPr/>
      <dgm:t>
        <a:bodyPr/>
        <a:lstStyle/>
        <a:p>
          <a:endParaRPr lang="fr-FR" sz="1200"/>
        </a:p>
      </dgm:t>
    </dgm:pt>
    <dgm:pt modelId="{F755DCE5-5908-3A4D-97F5-F7BCE51CEFA4}" type="sibTrans" cxnId="{84601892-61BB-E245-961B-11D64EDB8851}">
      <dgm:prSet/>
      <dgm:spPr/>
      <dgm:t>
        <a:bodyPr/>
        <a:lstStyle/>
        <a:p>
          <a:endParaRPr lang="fr-FR" sz="1200"/>
        </a:p>
      </dgm:t>
    </dgm:pt>
    <dgm:pt modelId="{AE406D60-E6CF-D94A-A68C-13CEFD8D5E5E}">
      <dgm:prSet phldrT="[Texte]" custT="1"/>
      <dgm:spPr>
        <a:solidFill>
          <a:schemeClr val="accent1">
            <a:hueOff val="0"/>
            <a:satOff val="0"/>
            <a:lumOff val="0"/>
            <a:alpha val="50118"/>
          </a:schemeClr>
        </a:solidFill>
      </dgm:spPr>
      <dgm:t>
        <a:bodyPr/>
        <a:lstStyle/>
        <a:p>
          <a:r>
            <a:rPr lang="fr-FR" sz="1200" dirty="0"/>
            <a:t>Patients</a:t>
          </a:r>
        </a:p>
      </dgm:t>
    </dgm:pt>
    <dgm:pt modelId="{DE9D849F-DFFB-DC45-A3F4-A4D5770C8ACF}" type="parTrans" cxnId="{256F0FDE-F6A0-2645-9E9B-AD0F4F845DE9}">
      <dgm:prSet/>
      <dgm:spPr/>
      <dgm:t>
        <a:bodyPr/>
        <a:lstStyle/>
        <a:p>
          <a:endParaRPr lang="fr-FR"/>
        </a:p>
      </dgm:t>
    </dgm:pt>
    <dgm:pt modelId="{72480A6E-DC6A-5446-8E46-72FF70206144}" type="sibTrans" cxnId="{256F0FDE-F6A0-2645-9E9B-AD0F4F845DE9}">
      <dgm:prSet/>
      <dgm:spPr/>
      <dgm:t>
        <a:bodyPr/>
        <a:lstStyle/>
        <a:p>
          <a:endParaRPr lang="fr-FR"/>
        </a:p>
      </dgm:t>
    </dgm:pt>
    <dgm:pt modelId="{AEB035A5-CE9E-E143-813E-73831240D5E5}">
      <dgm:prSet phldrT="[Texte]" custT="1"/>
      <dgm:spPr>
        <a:solidFill>
          <a:schemeClr val="accent1">
            <a:hueOff val="0"/>
            <a:satOff val="0"/>
            <a:lumOff val="0"/>
            <a:alpha val="50118"/>
          </a:schemeClr>
        </a:solidFill>
      </dgm:spPr>
      <dgm:t>
        <a:bodyPr/>
        <a:lstStyle/>
        <a:p>
          <a:r>
            <a:rPr lang="fr-FR" sz="1200" dirty="0"/>
            <a:t>Chirurgiens</a:t>
          </a:r>
        </a:p>
      </dgm:t>
    </dgm:pt>
    <dgm:pt modelId="{DD62D431-77A0-8F46-818D-BA3D28AEEF60}" type="parTrans" cxnId="{F5B388E7-E6C4-4A44-BE77-09D513D41243}">
      <dgm:prSet/>
      <dgm:spPr/>
      <dgm:t>
        <a:bodyPr/>
        <a:lstStyle/>
        <a:p>
          <a:endParaRPr lang="fr-FR"/>
        </a:p>
      </dgm:t>
    </dgm:pt>
    <dgm:pt modelId="{FF3FD720-ABBF-2C4F-B6F1-C0543E1D9D39}" type="sibTrans" cxnId="{F5B388E7-E6C4-4A44-BE77-09D513D41243}">
      <dgm:prSet/>
      <dgm:spPr/>
      <dgm:t>
        <a:bodyPr/>
        <a:lstStyle/>
        <a:p>
          <a:endParaRPr lang="fr-FR"/>
        </a:p>
      </dgm:t>
    </dgm:pt>
    <dgm:pt modelId="{5ED52D75-D721-8540-A153-B01B66BFC8DB}">
      <dgm:prSet phldrT="[Texte]" custT="1"/>
      <dgm:spPr>
        <a:solidFill>
          <a:schemeClr val="accent1">
            <a:hueOff val="0"/>
            <a:satOff val="0"/>
            <a:lumOff val="0"/>
            <a:alpha val="50118"/>
          </a:schemeClr>
        </a:solidFill>
      </dgm:spPr>
      <dgm:t>
        <a:bodyPr/>
        <a:lstStyle/>
        <a:p>
          <a:r>
            <a:rPr lang="fr-FR" sz="1200" dirty="0"/>
            <a:t>Objectifs</a:t>
          </a:r>
        </a:p>
      </dgm:t>
    </dgm:pt>
    <dgm:pt modelId="{C54F45E0-0D2B-9142-BA3F-4E1E4A530B04}" type="parTrans" cxnId="{87DA1E9E-E1D5-734C-B035-0029A449A7D5}">
      <dgm:prSet/>
      <dgm:spPr/>
      <dgm:t>
        <a:bodyPr/>
        <a:lstStyle/>
        <a:p>
          <a:endParaRPr lang="fr-FR"/>
        </a:p>
      </dgm:t>
    </dgm:pt>
    <dgm:pt modelId="{5B94FC87-95ED-764D-A1A5-0EB5909AF300}" type="sibTrans" cxnId="{87DA1E9E-E1D5-734C-B035-0029A449A7D5}">
      <dgm:prSet/>
      <dgm:spPr/>
      <dgm:t>
        <a:bodyPr/>
        <a:lstStyle/>
        <a:p>
          <a:endParaRPr lang="fr-FR"/>
        </a:p>
      </dgm:t>
    </dgm:pt>
    <dgm:pt modelId="{88D10035-6BBB-BA4F-94A5-B07800B6C339}">
      <dgm:prSet phldrT="[Texte]" custT="1"/>
      <dgm:spPr>
        <a:solidFill>
          <a:schemeClr val="accent1">
            <a:hueOff val="0"/>
            <a:satOff val="0"/>
            <a:lumOff val="0"/>
            <a:alpha val="50118"/>
          </a:schemeClr>
        </a:solidFill>
      </dgm:spPr>
      <dgm:t>
        <a:bodyPr/>
        <a:lstStyle/>
        <a:p>
          <a:r>
            <a:rPr lang="fr-FR" sz="1200" dirty="0"/>
            <a:t>Données et statistiques</a:t>
          </a:r>
        </a:p>
      </dgm:t>
    </dgm:pt>
    <dgm:pt modelId="{3E1454A8-5800-B14E-B255-5230BB29F17B}" type="parTrans" cxnId="{E331DE60-97EA-814C-B320-316A280AAA45}">
      <dgm:prSet/>
      <dgm:spPr/>
      <dgm:t>
        <a:bodyPr/>
        <a:lstStyle/>
        <a:p>
          <a:endParaRPr lang="fr-FR"/>
        </a:p>
      </dgm:t>
    </dgm:pt>
    <dgm:pt modelId="{991D96FA-2DFA-1D4C-8FF8-828DCF413F9A}" type="sibTrans" cxnId="{E331DE60-97EA-814C-B320-316A280AAA45}">
      <dgm:prSet/>
      <dgm:spPr/>
      <dgm:t>
        <a:bodyPr/>
        <a:lstStyle/>
        <a:p>
          <a:endParaRPr lang="fr-FR"/>
        </a:p>
      </dgm:t>
    </dgm:pt>
    <dgm:pt modelId="{1B69C603-082E-EC46-9E6F-4D7635A452DE}" type="pres">
      <dgm:prSet presAssocID="{88ACC7F4-B124-EC47-8259-C71A7F280BFA}" presName="Name0" presStyleCnt="0">
        <dgm:presLayoutVars>
          <dgm:dir/>
          <dgm:animLvl val="lvl"/>
          <dgm:resizeHandles val="exact"/>
        </dgm:presLayoutVars>
      </dgm:prSet>
      <dgm:spPr/>
    </dgm:pt>
    <dgm:pt modelId="{4A20305F-A72F-CA4D-9112-823B646F4C3E}" type="pres">
      <dgm:prSet presAssocID="{FE89438A-B6E8-4548-92DC-4034B1326F15}" presName="parTxOnly" presStyleLbl="node1" presStyleIdx="0" presStyleCnt="5" custScaleX="176061" custLinFactNeighborX="4055" custLinFactNeighborY="41215">
        <dgm:presLayoutVars>
          <dgm:chMax val="0"/>
          <dgm:chPref val="0"/>
          <dgm:bulletEnabled val="1"/>
        </dgm:presLayoutVars>
      </dgm:prSet>
      <dgm:spPr/>
    </dgm:pt>
    <dgm:pt modelId="{1CF13163-CD39-E546-AE54-0271590C693D}" type="pres">
      <dgm:prSet presAssocID="{F755DCE5-5908-3A4D-97F5-F7BCE51CEFA4}" presName="parTxOnlySpace" presStyleCnt="0"/>
      <dgm:spPr/>
    </dgm:pt>
    <dgm:pt modelId="{93867EAB-4BE6-D948-B536-713CE8950192}" type="pres">
      <dgm:prSet presAssocID="{5ED52D75-D721-8540-A153-B01B66BFC8DB}" presName="parTxOnly" presStyleLbl="node1" presStyleIdx="1" presStyleCnt="5">
        <dgm:presLayoutVars>
          <dgm:chMax val="0"/>
          <dgm:chPref val="0"/>
          <dgm:bulletEnabled val="1"/>
        </dgm:presLayoutVars>
      </dgm:prSet>
      <dgm:spPr/>
    </dgm:pt>
    <dgm:pt modelId="{3EB36CF0-9F5F-C74A-BE43-F8E1983E43DF}" type="pres">
      <dgm:prSet presAssocID="{5B94FC87-95ED-764D-A1A5-0EB5909AF300}" presName="parTxOnlySpace" presStyleCnt="0"/>
      <dgm:spPr/>
    </dgm:pt>
    <dgm:pt modelId="{3F09E22F-7BF7-A24E-BE0D-19F03B6D97E6}" type="pres">
      <dgm:prSet presAssocID="{AE406D60-E6CF-D94A-A68C-13CEFD8D5E5E}" presName="parTxOnly" presStyleLbl="node1" presStyleIdx="2" presStyleCnt="5" custLinFactNeighborY="2755">
        <dgm:presLayoutVars>
          <dgm:chMax val="0"/>
          <dgm:chPref val="0"/>
          <dgm:bulletEnabled val="1"/>
        </dgm:presLayoutVars>
      </dgm:prSet>
      <dgm:spPr/>
    </dgm:pt>
    <dgm:pt modelId="{A0F55AFE-B383-C142-8E12-79C57FEC6559}" type="pres">
      <dgm:prSet presAssocID="{72480A6E-DC6A-5446-8E46-72FF70206144}" presName="parTxOnlySpace" presStyleCnt="0"/>
      <dgm:spPr/>
    </dgm:pt>
    <dgm:pt modelId="{8D17EFD4-4414-BC47-9941-9F9BB077E556}" type="pres">
      <dgm:prSet presAssocID="{AEB035A5-CE9E-E143-813E-73831240D5E5}" presName="parTxOnly" presStyleLbl="node1" presStyleIdx="3" presStyleCnt="5">
        <dgm:presLayoutVars>
          <dgm:chMax val="0"/>
          <dgm:chPref val="0"/>
          <dgm:bulletEnabled val="1"/>
        </dgm:presLayoutVars>
      </dgm:prSet>
      <dgm:spPr/>
    </dgm:pt>
    <dgm:pt modelId="{3713B54E-B8A4-C448-92FA-D26C8D3DA588}" type="pres">
      <dgm:prSet presAssocID="{FF3FD720-ABBF-2C4F-B6F1-C0543E1D9D39}" presName="parTxOnlySpace" presStyleCnt="0"/>
      <dgm:spPr/>
    </dgm:pt>
    <dgm:pt modelId="{40771CBB-052B-CB42-8BE7-C319E5FF9D72}" type="pres">
      <dgm:prSet presAssocID="{88D10035-6BBB-BA4F-94A5-B07800B6C339}" presName="parTxOnly" presStyleLbl="node1" presStyleIdx="4" presStyleCnt="5">
        <dgm:presLayoutVars>
          <dgm:chMax val="0"/>
          <dgm:chPref val="0"/>
          <dgm:bulletEnabled val="1"/>
        </dgm:presLayoutVars>
      </dgm:prSet>
      <dgm:spPr/>
    </dgm:pt>
  </dgm:ptLst>
  <dgm:cxnLst>
    <dgm:cxn modelId="{E331DE60-97EA-814C-B320-316A280AAA45}" srcId="{88ACC7F4-B124-EC47-8259-C71A7F280BFA}" destId="{88D10035-6BBB-BA4F-94A5-B07800B6C339}" srcOrd="4" destOrd="0" parTransId="{3E1454A8-5800-B14E-B255-5230BB29F17B}" sibTransId="{991D96FA-2DFA-1D4C-8FF8-828DCF413F9A}"/>
    <dgm:cxn modelId="{84601892-61BB-E245-961B-11D64EDB8851}" srcId="{88ACC7F4-B124-EC47-8259-C71A7F280BFA}" destId="{FE89438A-B6E8-4548-92DC-4034B1326F15}" srcOrd="0" destOrd="0" parTransId="{CFE621E2-E093-194C-BBAC-ABD915501496}" sibTransId="{F755DCE5-5908-3A4D-97F5-F7BCE51CEFA4}"/>
    <dgm:cxn modelId="{87DA1E9E-E1D5-734C-B035-0029A449A7D5}" srcId="{88ACC7F4-B124-EC47-8259-C71A7F280BFA}" destId="{5ED52D75-D721-8540-A153-B01B66BFC8DB}" srcOrd="1" destOrd="0" parTransId="{C54F45E0-0D2B-9142-BA3F-4E1E4A530B04}" sibTransId="{5B94FC87-95ED-764D-A1A5-0EB5909AF300}"/>
    <dgm:cxn modelId="{445C44A6-9576-554F-A7D9-0A5DE45D2B98}" type="presOf" srcId="{AE406D60-E6CF-D94A-A68C-13CEFD8D5E5E}" destId="{3F09E22F-7BF7-A24E-BE0D-19F03B6D97E6}" srcOrd="0" destOrd="0" presId="urn:microsoft.com/office/officeart/2005/8/layout/chevron1"/>
    <dgm:cxn modelId="{685D77AC-C9DE-8644-A5FC-6A5DEE8936EE}" type="presOf" srcId="{FE89438A-B6E8-4548-92DC-4034B1326F15}" destId="{4A20305F-A72F-CA4D-9112-823B646F4C3E}" srcOrd="0" destOrd="0" presId="urn:microsoft.com/office/officeart/2005/8/layout/chevron1"/>
    <dgm:cxn modelId="{49A748D2-8768-294C-965A-25AB605B542C}" type="presOf" srcId="{5ED52D75-D721-8540-A153-B01B66BFC8DB}" destId="{93867EAB-4BE6-D948-B536-713CE8950192}" srcOrd="0" destOrd="0" presId="urn:microsoft.com/office/officeart/2005/8/layout/chevron1"/>
    <dgm:cxn modelId="{1F9075D8-CEAB-2C46-907D-39677389DDD4}" type="presOf" srcId="{88ACC7F4-B124-EC47-8259-C71A7F280BFA}" destId="{1B69C603-082E-EC46-9E6F-4D7635A452DE}" srcOrd="0" destOrd="0" presId="urn:microsoft.com/office/officeart/2005/8/layout/chevron1"/>
    <dgm:cxn modelId="{395D5EDA-D3F7-E841-8A8F-0683148007AD}" type="presOf" srcId="{88D10035-6BBB-BA4F-94A5-B07800B6C339}" destId="{40771CBB-052B-CB42-8BE7-C319E5FF9D72}" srcOrd="0" destOrd="0" presId="urn:microsoft.com/office/officeart/2005/8/layout/chevron1"/>
    <dgm:cxn modelId="{256F0FDE-F6A0-2645-9E9B-AD0F4F845DE9}" srcId="{88ACC7F4-B124-EC47-8259-C71A7F280BFA}" destId="{AE406D60-E6CF-D94A-A68C-13CEFD8D5E5E}" srcOrd="2" destOrd="0" parTransId="{DE9D849F-DFFB-DC45-A3F4-A4D5770C8ACF}" sibTransId="{72480A6E-DC6A-5446-8E46-72FF70206144}"/>
    <dgm:cxn modelId="{F5B388E7-E6C4-4A44-BE77-09D513D41243}" srcId="{88ACC7F4-B124-EC47-8259-C71A7F280BFA}" destId="{AEB035A5-CE9E-E143-813E-73831240D5E5}" srcOrd="3" destOrd="0" parTransId="{DD62D431-77A0-8F46-818D-BA3D28AEEF60}" sibTransId="{FF3FD720-ABBF-2C4F-B6F1-C0543E1D9D39}"/>
    <dgm:cxn modelId="{9D3346EA-E4F1-2C49-8326-4DC3ACA366E3}" type="presOf" srcId="{AEB035A5-CE9E-E143-813E-73831240D5E5}" destId="{8D17EFD4-4414-BC47-9941-9F9BB077E556}" srcOrd="0" destOrd="0" presId="urn:microsoft.com/office/officeart/2005/8/layout/chevron1"/>
    <dgm:cxn modelId="{72ACEB15-9ACA-1C40-B941-0BB53907EA54}" type="presParOf" srcId="{1B69C603-082E-EC46-9E6F-4D7635A452DE}" destId="{4A20305F-A72F-CA4D-9112-823B646F4C3E}" srcOrd="0" destOrd="0" presId="urn:microsoft.com/office/officeart/2005/8/layout/chevron1"/>
    <dgm:cxn modelId="{59CC8A93-EB8F-B245-9431-6CD885E81617}" type="presParOf" srcId="{1B69C603-082E-EC46-9E6F-4D7635A452DE}" destId="{1CF13163-CD39-E546-AE54-0271590C693D}" srcOrd="1" destOrd="0" presId="urn:microsoft.com/office/officeart/2005/8/layout/chevron1"/>
    <dgm:cxn modelId="{53E34FFA-187B-6B46-B1BE-17FE6F4E4D8D}" type="presParOf" srcId="{1B69C603-082E-EC46-9E6F-4D7635A452DE}" destId="{93867EAB-4BE6-D948-B536-713CE8950192}" srcOrd="2" destOrd="0" presId="urn:microsoft.com/office/officeart/2005/8/layout/chevron1"/>
    <dgm:cxn modelId="{9564D0F7-06AB-1049-BF65-261E73F44765}" type="presParOf" srcId="{1B69C603-082E-EC46-9E6F-4D7635A452DE}" destId="{3EB36CF0-9F5F-C74A-BE43-F8E1983E43DF}" srcOrd="3" destOrd="0" presId="urn:microsoft.com/office/officeart/2005/8/layout/chevron1"/>
    <dgm:cxn modelId="{5781AD77-5FAA-6546-AAEA-9A99F78017C2}" type="presParOf" srcId="{1B69C603-082E-EC46-9E6F-4D7635A452DE}" destId="{3F09E22F-7BF7-A24E-BE0D-19F03B6D97E6}" srcOrd="4" destOrd="0" presId="urn:microsoft.com/office/officeart/2005/8/layout/chevron1"/>
    <dgm:cxn modelId="{12302D62-4502-C94D-B1CF-23AEF723786F}" type="presParOf" srcId="{1B69C603-082E-EC46-9E6F-4D7635A452DE}" destId="{A0F55AFE-B383-C142-8E12-79C57FEC6559}" srcOrd="5" destOrd="0" presId="urn:microsoft.com/office/officeart/2005/8/layout/chevron1"/>
    <dgm:cxn modelId="{58E8653F-0837-D444-A85E-D160B815D68E}" type="presParOf" srcId="{1B69C603-082E-EC46-9E6F-4D7635A452DE}" destId="{8D17EFD4-4414-BC47-9941-9F9BB077E556}" srcOrd="6" destOrd="0" presId="urn:microsoft.com/office/officeart/2005/8/layout/chevron1"/>
    <dgm:cxn modelId="{54C0A0C4-062E-734F-B261-47D55CA661DE}" type="presParOf" srcId="{1B69C603-082E-EC46-9E6F-4D7635A452DE}" destId="{3713B54E-B8A4-C448-92FA-D26C8D3DA588}" srcOrd="7" destOrd="0" presId="urn:microsoft.com/office/officeart/2005/8/layout/chevron1"/>
    <dgm:cxn modelId="{1D1B8F10-4389-0C42-8359-A3F494D8E432}" type="presParOf" srcId="{1B69C603-082E-EC46-9E6F-4D7635A452DE}" destId="{40771CBB-052B-CB42-8BE7-C319E5FF9D72}" srcOrd="8"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8ACC7F4-B124-EC47-8259-C71A7F280BFA}" type="doc">
      <dgm:prSet loTypeId="urn:microsoft.com/office/officeart/2005/8/layout/chevron1" loCatId="" qsTypeId="urn:microsoft.com/office/officeart/2005/8/quickstyle/simple2" qsCatId="simple" csTypeId="urn:microsoft.com/office/officeart/2005/8/colors/accent1_2" csCatId="accent1" phldr="1"/>
      <dgm:spPr/>
    </dgm:pt>
    <dgm:pt modelId="{FE89438A-B6E8-4548-92DC-4034B1326F15}">
      <dgm:prSet phldrT="[Texte]" custT="1"/>
      <dgm:spPr>
        <a:solidFill>
          <a:schemeClr val="accent2">
            <a:lumMod val="50000"/>
          </a:schemeClr>
        </a:solidFill>
      </dgm:spPr>
      <dgm:t>
        <a:bodyPr/>
        <a:lstStyle/>
        <a:p>
          <a:r>
            <a:rPr lang="fr-FR" sz="1600" b="0" dirty="0"/>
            <a:t>Objectifs</a:t>
          </a:r>
        </a:p>
      </dgm:t>
    </dgm:pt>
    <dgm:pt modelId="{CFE621E2-E093-194C-BBAC-ABD915501496}" type="parTrans" cxnId="{84601892-61BB-E245-961B-11D64EDB8851}">
      <dgm:prSet/>
      <dgm:spPr/>
      <dgm:t>
        <a:bodyPr/>
        <a:lstStyle/>
        <a:p>
          <a:endParaRPr lang="fr-FR" sz="1200"/>
        </a:p>
      </dgm:t>
    </dgm:pt>
    <dgm:pt modelId="{F755DCE5-5908-3A4D-97F5-F7BCE51CEFA4}" type="sibTrans" cxnId="{84601892-61BB-E245-961B-11D64EDB8851}">
      <dgm:prSet/>
      <dgm:spPr/>
      <dgm:t>
        <a:bodyPr/>
        <a:lstStyle/>
        <a:p>
          <a:endParaRPr lang="fr-FR" sz="1200"/>
        </a:p>
      </dgm:t>
    </dgm:pt>
    <dgm:pt modelId="{AE406D60-E6CF-D94A-A68C-13CEFD8D5E5E}">
      <dgm:prSet phldrT="[Texte]" custT="1"/>
      <dgm:spPr>
        <a:solidFill>
          <a:schemeClr val="accent1">
            <a:hueOff val="0"/>
            <a:satOff val="0"/>
            <a:lumOff val="0"/>
            <a:alpha val="50118"/>
          </a:schemeClr>
        </a:solidFill>
      </dgm:spPr>
      <dgm:t>
        <a:bodyPr/>
        <a:lstStyle/>
        <a:p>
          <a:r>
            <a:rPr lang="fr-FR" sz="1200" dirty="0"/>
            <a:t>Patients</a:t>
          </a:r>
        </a:p>
      </dgm:t>
    </dgm:pt>
    <dgm:pt modelId="{DE9D849F-DFFB-DC45-A3F4-A4D5770C8ACF}" type="parTrans" cxnId="{256F0FDE-F6A0-2645-9E9B-AD0F4F845DE9}">
      <dgm:prSet/>
      <dgm:spPr/>
      <dgm:t>
        <a:bodyPr/>
        <a:lstStyle/>
        <a:p>
          <a:endParaRPr lang="fr-FR"/>
        </a:p>
      </dgm:t>
    </dgm:pt>
    <dgm:pt modelId="{72480A6E-DC6A-5446-8E46-72FF70206144}" type="sibTrans" cxnId="{256F0FDE-F6A0-2645-9E9B-AD0F4F845DE9}">
      <dgm:prSet/>
      <dgm:spPr/>
      <dgm:t>
        <a:bodyPr/>
        <a:lstStyle/>
        <a:p>
          <a:endParaRPr lang="fr-FR"/>
        </a:p>
      </dgm:t>
    </dgm:pt>
    <dgm:pt modelId="{AEB035A5-CE9E-E143-813E-73831240D5E5}">
      <dgm:prSet phldrT="[Texte]" custT="1"/>
      <dgm:spPr>
        <a:solidFill>
          <a:schemeClr val="accent1">
            <a:hueOff val="0"/>
            <a:satOff val="0"/>
            <a:lumOff val="0"/>
            <a:alpha val="50118"/>
          </a:schemeClr>
        </a:solidFill>
      </dgm:spPr>
      <dgm:t>
        <a:bodyPr/>
        <a:lstStyle/>
        <a:p>
          <a:r>
            <a:rPr lang="fr-FR" sz="1200" dirty="0"/>
            <a:t>Chirurgiens</a:t>
          </a:r>
        </a:p>
      </dgm:t>
    </dgm:pt>
    <dgm:pt modelId="{DD62D431-77A0-8F46-818D-BA3D28AEEF60}" type="parTrans" cxnId="{F5B388E7-E6C4-4A44-BE77-09D513D41243}">
      <dgm:prSet/>
      <dgm:spPr/>
      <dgm:t>
        <a:bodyPr/>
        <a:lstStyle/>
        <a:p>
          <a:endParaRPr lang="fr-FR"/>
        </a:p>
      </dgm:t>
    </dgm:pt>
    <dgm:pt modelId="{FF3FD720-ABBF-2C4F-B6F1-C0543E1D9D39}" type="sibTrans" cxnId="{F5B388E7-E6C4-4A44-BE77-09D513D41243}">
      <dgm:prSet/>
      <dgm:spPr/>
      <dgm:t>
        <a:bodyPr/>
        <a:lstStyle/>
        <a:p>
          <a:endParaRPr lang="fr-FR"/>
        </a:p>
      </dgm:t>
    </dgm:pt>
    <dgm:pt modelId="{5ED52D75-D721-8540-A153-B01B66BFC8DB}">
      <dgm:prSet phldrT="[Texte]" custT="1"/>
      <dgm:spPr>
        <a:solidFill>
          <a:schemeClr val="accent1">
            <a:hueOff val="0"/>
            <a:satOff val="0"/>
            <a:lumOff val="0"/>
            <a:alpha val="50118"/>
          </a:schemeClr>
        </a:solidFill>
      </dgm:spPr>
      <dgm:t>
        <a:bodyPr/>
        <a:lstStyle/>
        <a:p>
          <a:r>
            <a:rPr lang="fr-FR" sz="1200" dirty="0"/>
            <a:t>Design de l’étude</a:t>
          </a:r>
        </a:p>
      </dgm:t>
    </dgm:pt>
    <dgm:pt modelId="{C54F45E0-0D2B-9142-BA3F-4E1E4A530B04}" type="parTrans" cxnId="{87DA1E9E-E1D5-734C-B035-0029A449A7D5}">
      <dgm:prSet/>
      <dgm:spPr/>
      <dgm:t>
        <a:bodyPr/>
        <a:lstStyle/>
        <a:p>
          <a:endParaRPr lang="fr-FR"/>
        </a:p>
      </dgm:t>
    </dgm:pt>
    <dgm:pt modelId="{5B94FC87-95ED-764D-A1A5-0EB5909AF300}" type="sibTrans" cxnId="{87DA1E9E-E1D5-734C-B035-0029A449A7D5}">
      <dgm:prSet/>
      <dgm:spPr/>
      <dgm:t>
        <a:bodyPr/>
        <a:lstStyle/>
        <a:p>
          <a:endParaRPr lang="fr-FR"/>
        </a:p>
      </dgm:t>
    </dgm:pt>
    <dgm:pt modelId="{88D10035-6BBB-BA4F-94A5-B07800B6C339}">
      <dgm:prSet phldrT="[Texte]" custT="1"/>
      <dgm:spPr>
        <a:solidFill>
          <a:schemeClr val="accent1">
            <a:hueOff val="0"/>
            <a:satOff val="0"/>
            <a:lumOff val="0"/>
            <a:alpha val="50118"/>
          </a:schemeClr>
        </a:solidFill>
      </dgm:spPr>
      <dgm:t>
        <a:bodyPr/>
        <a:lstStyle/>
        <a:p>
          <a:r>
            <a:rPr lang="fr-FR" sz="1200" dirty="0"/>
            <a:t>Données et statistiques</a:t>
          </a:r>
        </a:p>
      </dgm:t>
    </dgm:pt>
    <dgm:pt modelId="{3E1454A8-5800-B14E-B255-5230BB29F17B}" type="parTrans" cxnId="{E331DE60-97EA-814C-B320-316A280AAA45}">
      <dgm:prSet/>
      <dgm:spPr/>
      <dgm:t>
        <a:bodyPr/>
        <a:lstStyle/>
        <a:p>
          <a:endParaRPr lang="fr-FR"/>
        </a:p>
      </dgm:t>
    </dgm:pt>
    <dgm:pt modelId="{991D96FA-2DFA-1D4C-8FF8-828DCF413F9A}" type="sibTrans" cxnId="{E331DE60-97EA-814C-B320-316A280AAA45}">
      <dgm:prSet/>
      <dgm:spPr/>
      <dgm:t>
        <a:bodyPr/>
        <a:lstStyle/>
        <a:p>
          <a:endParaRPr lang="fr-FR"/>
        </a:p>
      </dgm:t>
    </dgm:pt>
    <dgm:pt modelId="{1B69C603-082E-EC46-9E6F-4D7635A452DE}" type="pres">
      <dgm:prSet presAssocID="{88ACC7F4-B124-EC47-8259-C71A7F280BFA}" presName="Name0" presStyleCnt="0">
        <dgm:presLayoutVars>
          <dgm:dir/>
          <dgm:animLvl val="lvl"/>
          <dgm:resizeHandles val="exact"/>
        </dgm:presLayoutVars>
      </dgm:prSet>
      <dgm:spPr/>
    </dgm:pt>
    <dgm:pt modelId="{93867EAB-4BE6-D948-B536-713CE8950192}" type="pres">
      <dgm:prSet presAssocID="{5ED52D75-D721-8540-A153-B01B66BFC8DB}" presName="parTxOnly" presStyleLbl="node1" presStyleIdx="0" presStyleCnt="5">
        <dgm:presLayoutVars>
          <dgm:chMax val="0"/>
          <dgm:chPref val="0"/>
          <dgm:bulletEnabled val="1"/>
        </dgm:presLayoutVars>
      </dgm:prSet>
      <dgm:spPr/>
    </dgm:pt>
    <dgm:pt modelId="{3EB36CF0-9F5F-C74A-BE43-F8E1983E43DF}" type="pres">
      <dgm:prSet presAssocID="{5B94FC87-95ED-764D-A1A5-0EB5909AF300}" presName="parTxOnlySpace" presStyleCnt="0"/>
      <dgm:spPr/>
    </dgm:pt>
    <dgm:pt modelId="{4A20305F-A72F-CA4D-9112-823B646F4C3E}" type="pres">
      <dgm:prSet presAssocID="{FE89438A-B6E8-4548-92DC-4034B1326F15}" presName="parTxOnly" presStyleLbl="node1" presStyleIdx="1" presStyleCnt="5" custScaleX="143997" custLinFactNeighborX="4055" custLinFactNeighborY="41215">
        <dgm:presLayoutVars>
          <dgm:chMax val="0"/>
          <dgm:chPref val="0"/>
          <dgm:bulletEnabled val="1"/>
        </dgm:presLayoutVars>
      </dgm:prSet>
      <dgm:spPr/>
    </dgm:pt>
    <dgm:pt modelId="{1CF13163-CD39-E546-AE54-0271590C693D}" type="pres">
      <dgm:prSet presAssocID="{F755DCE5-5908-3A4D-97F5-F7BCE51CEFA4}" presName="parTxOnlySpace" presStyleCnt="0"/>
      <dgm:spPr/>
    </dgm:pt>
    <dgm:pt modelId="{3F09E22F-7BF7-A24E-BE0D-19F03B6D97E6}" type="pres">
      <dgm:prSet presAssocID="{AE406D60-E6CF-D94A-A68C-13CEFD8D5E5E}" presName="parTxOnly" presStyleLbl="node1" presStyleIdx="2" presStyleCnt="5" custLinFactNeighborY="2755">
        <dgm:presLayoutVars>
          <dgm:chMax val="0"/>
          <dgm:chPref val="0"/>
          <dgm:bulletEnabled val="1"/>
        </dgm:presLayoutVars>
      </dgm:prSet>
      <dgm:spPr/>
    </dgm:pt>
    <dgm:pt modelId="{A0F55AFE-B383-C142-8E12-79C57FEC6559}" type="pres">
      <dgm:prSet presAssocID="{72480A6E-DC6A-5446-8E46-72FF70206144}" presName="parTxOnlySpace" presStyleCnt="0"/>
      <dgm:spPr/>
    </dgm:pt>
    <dgm:pt modelId="{8D17EFD4-4414-BC47-9941-9F9BB077E556}" type="pres">
      <dgm:prSet presAssocID="{AEB035A5-CE9E-E143-813E-73831240D5E5}" presName="parTxOnly" presStyleLbl="node1" presStyleIdx="3" presStyleCnt="5">
        <dgm:presLayoutVars>
          <dgm:chMax val="0"/>
          <dgm:chPref val="0"/>
          <dgm:bulletEnabled val="1"/>
        </dgm:presLayoutVars>
      </dgm:prSet>
      <dgm:spPr/>
    </dgm:pt>
    <dgm:pt modelId="{3713B54E-B8A4-C448-92FA-D26C8D3DA588}" type="pres">
      <dgm:prSet presAssocID="{FF3FD720-ABBF-2C4F-B6F1-C0543E1D9D39}" presName="parTxOnlySpace" presStyleCnt="0"/>
      <dgm:spPr/>
    </dgm:pt>
    <dgm:pt modelId="{40771CBB-052B-CB42-8BE7-C319E5FF9D72}" type="pres">
      <dgm:prSet presAssocID="{88D10035-6BBB-BA4F-94A5-B07800B6C339}" presName="parTxOnly" presStyleLbl="node1" presStyleIdx="4" presStyleCnt="5">
        <dgm:presLayoutVars>
          <dgm:chMax val="0"/>
          <dgm:chPref val="0"/>
          <dgm:bulletEnabled val="1"/>
        </dgm:presLayoutVars>
      </dgm:prSet>
      <dgm:spPr/>
    </dgm:pt>
  </dgm:ptLst>
  <dgm:cxnLst>
    <dgm:cxn modelId="{7F658D0E-CAAB-EA4D-B8C6-5A431ACA7A84}" type="presOf" srcId="{88ACC7F4-B124-EC47-8259-C71A7F280BFA}" destId="{1B69C603-082E-EC46-9E6F-4D7635A452DE}" srcOrd="0" destOrd="0" presId="urn:microsoft.com/office/officeart/2005/8/layout/chevron1"/>
    <dgm:cxn modelId="{BC3A1B32-6264-F641-A19A-A03EADAA93E1}" type="presOf" srcId="{AE406D60-E6CF-D94A-A68C-13CEFD8D5E5E}" destId="{3F09E22F-7BF7-A24E-BE0D-19F03B6D97E6}" srcOrd="0" destOrd="0" presId="urn:microsoft.com/office/officeart/2005/8/layout/chevron1"/>
    <dgm:cxn modelId="{E331DE60-97EA-814C-B320-316A280AAA45}" srcId="{88ACC7F4-B124-EC47-8259-C71A7F280BFA}" destId="{88D10035-6BBB-BA4F-94A5-B07800B6C339}" srcOrd="4" destOrd="0" parTransId="{3E1454A8-5800-B14E-B255-5230BB29F17B}" sibTransId="{991D96FA-2DFA-1D4C-8FF8-828DCF413F9A}"/>
    <dgm:cxn modelId="{0C6CDE6C-3BD4-B045-AB35-7F4FAE5D66FF}" type="presOf" srcId="{88D10035-6BBB-BA4F-94A5-B07800B6C339}" destId="{40771CBB-052B-CB42-8BE7-C319E5FF9D72}" srcOrd="0" destOrd="0" presId="urn:microsoft.com/office/officeart/2005/8/layout/chevron1"/>
    <dgm:cxn modelId="{1E5A784E-F78B-8048-BA9E-B255E5363778}" type="presOf" srcId="{FE89438A-B6E8-4548-92DC-4034B1326F15}" destId="{4A20305F-A72F-CA4D-9112-823B646F4C3E}" srcOrd="0" destOrd="0" presId="urn:microsoft.com/office/officeart/2005/8/layout/chevron1"/>
    <dgm:cxn modelId="{672FA47D-B5E9-3E48-B755-5429D02D5822}" type="presOf" srcId="{AEB035A5-CE9E-E143-813E-73831240D5E5}" destId="{8D17EFD4-4414-BC47-9941-9F9BB077E556}" srcOrd="0" destOrd="0" presId="urn:microsoft.com/office/officeart/2005/8/layout/chevron1"/>
    <dgm:cxn modelId="{84601892-61BB-E245-961B-11D64EDB8851}" srcId="{88ACC7F4-B124-EC47-8259-C71A7F280BFA}" destId="{FE89438A-B6E8-4548-92DC-4034B1326F15}" srcOrd="1" destOrd="0" parTransId="{CFE621E2-E093-194C-BBAC-ABD915501496}" sibTransId="{F755DCE5-5908-3A4D-97F5-F7BCE51CEFA4}"/>
    <dgm:cxn modelId="{87DA1E9E-E1D5-734C-B035-0029A449A7D5}" srcId="{88ACC7F4-B124-EC47-8259-C71A7F280BFA}" destId="{5ED52D75-D721-8540-A153-B01B66BFC8DB}" srcOrd="0" destOrd="0" parTransId="{C54F45E0-0D2B-9142-BA3F-4E1E4A530B04}" sibTransId="{5B94FC87-95ED-764D-A1A5-0EB5909AF300}"/>
    <dgm:cxn modelId="{C82144D8-219A-424E-861D-986F401EF28E}" type="presOf" srcId="{5ED52D75-D721-8540-A153-B01B66BFC8DB}" destId="{93867EAB-4BE6-D948-B536-713CE8950192}" srcOrd="0" destOrd="0" presId="urn:microsoft.com/office/officeart/2005/8/layout/chevron1"/>
    <dgm:cxn modelId="{256F0FDE-F6A0-2645-9E9B-AD0F4F845DE9}" srcId="{88ACC7F4-B124-EC47-8259-C71A7F280BFA}" destId="{AE406D60-E6CF-D94A-A68C-13CEFD8D5E5E}" srcOrd="2" destOrd="0" parTransId="{DE9D849F-DFFB-DC45-A3F4-A4D5770C8ACF}" sibTransId="{72480A6E-DC6A-5446-8E46-72FF70206144}"/>
    <dgm:cxn modelId="{F5B388E7-E6C4-4A44-BE77-09D513D41243}" srcId="{88ACC7F4-B124-EC47-8259-C71A7F280BFA}" destId="{AEB035A5-CE9E-E143-813E-73831240D5E5}" srcOrd="3" destOrd="0" parTransId="{DD62D431-77A0-8F46-818D-BA3D28AEEF60}" sibTransId="{FF3FD720-ABBF-2C4F-B6F1-C0543E1D9D39}"/>
    <dgm:cxn modelId="{531AC092-87FB-C74A-AC3F-2E147A4E8A47}" type="presParOf" srcId="{1B69C603-082E-EC46-9E6F-4D7635A452DE}" destId="{93867EAB-4BE6-D948-B536-713CE8950192}" srcOrd="0" destOrd="0" presId="urn:microsoft.com/office/officeart/2005/8/layout/chevron1"/>
    <dgm:cxn modelId="{8D6A7B04-2AF1-8F4A-981E-D43C8DA62D2F}" type="presParOf" srcId="{1B69C603-082E-EC46-9E6F-4D7635A452DE}" destId="{3EB36CF0-9F5F-C74A-BE43-F8E1983E43DF}" srcOrd="1" destOrd="0" presId="urn:microsoft.com/office/officeart/2005/8/layout/chevron1"/>
    <dgm:cxn modelId="{803375CF-AE29-824D-A5F3-9239DBF52DAC}" type="presParOf" srcId="{1B69C603-082E-EC46-9E6F-4D7635A452DE}" destId="{4A20305F-A72F-CA4D-9112-823B646F4C3E}" srcOrd="2" destOrd="0" presId="urn:microsoft.com/office/officeart/2005/8/layout/chevron1"/>
    <dgm:cxn modelId="{41842DC3-0B8A-E644-8C73-A4762B26AC17}" type="presParOf" srcId="{1B69C603-082E-EC46-9E6F-4D7635A452DE}" destId="{1CF13163-CD39-E546-AE54-0271590C693D}" srcOrd="3" destOrd="0" presId="urn:microsoft.com/office/officeart/2005/8/layout/chevron1"/>
    <dgm:cxn modelId="{55D59736-1D4D-4442-A6C0-7D03C883F099}" type="presParOf" srcId="{1B69C603-082E-EC46-9E6F-4D7635A452DE}" destId="{3F09E22F-7BF7-A24E-BE0D-19F03B6D97E6}" srcOrd="4" destOrd="0" presId="urn:microsoft.com/office/officeart/2005/8/layout/chevron1"/>
    <dgm:cxn modelId="{7855410D-6369-9544-8778-CBD2F34F2E0B}" type="presParOf" srcId="{1B69C603-082E-EC46-9E6F-4D7635A452DE}" destId="{A0F55AFE-B383-C142-8E12-79C57FEC6559}" srcOrd="5" destOrd="0" presId="urn:microsoft.com/office/officeart/2005/8/layout/chevron1"/>
    <dgm:cxn modelId="{AAC86063-0AE4-F341-B93B-37FA523A1AA2}" type="presParOf" srcId="{1B69C603-082E-EC46-9E6F-4D7635A452DE}" destId="{8D17EFD4-4414-BC47-9941-9F9BB077E556}" srcOrd="6" destOrd="0" presId="urn:microsoft.com/office/officeart/2005/8/layout/chevron1"/>
    <dgm:cxn modelId="{C26BB53C-4518-D045-9038-990105D606BD}" type="presParOf" srcId="{1B69C603-082E-EC46-9E6F-4D7635A452DE}" destId="{3713B54E-B8A4-C448-92FA-D26C8D3DA588}" srcOrd="7" destOrd="0" presId="urn:microsoft.com/office/officeart/2005/8/layout/chevron1"/>
    <dgm:cxn modelId="{689743C7-28B6-F740-9102-3507FEB2CC51}" type="presParOf" srcId="{1B69C603-082E-EC46-9E6F-4D7635A452DE}" destId="{40771CBB-052B-CB42-8BE7-C319E5FF9D72}"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8ACC7F4-B124-EC47-8259-C71A7F280BFA}" type="doc">
      <dgm:prSet loTypeId="urn:microsoft.com/office/officeart/2005/8/layout/chevron1" loCatId="" qsTypeId="urn:microsoft.com/office/officeart/2005/8/quickstyle/simple2" qsCatId="simple" csTypeId="urn:microsoft.com/office/officeart/2005/8/colors/accent1_2" csCatId="accent1" phldr="1"/>
      <dgm:spPr/>
    </dgm:pt>
    <dgm:pt modelId="{FE89438A-B6E8-4548-92DC-4034B1326F15}">
      <dgm:prSet phldrT="[Texte]" custT="1"/>
      <dgm:spPr>
        <a:solidFill>
          <a:schemeClr val="accent1">
            <a:hueOff val="0"/>
            <a:satOff val="0"/>
            <a:lumOff val="0"/>
            <a:alpha val="50000"/>
          </a:schemeClr>
        </a:solidFill>
      </dgm:spPr>
      <dgm:t>
        <a:bodyPr/>
        <a:lstStyle/>
        <a:p>
          <a:r>
            <a:rPr lang="fr-FR" sz="1400" b="0" dirty="0"/>
            <a:t>Introduction</a:t>
          </a:r>
          <a:endParaRPr lang="fr-FR" sz="2000" b="0" dirty="0"/>
        </a:p>
      </dgm:t>
    </dgm:pt>
    <dgm:pt modelId="{CFE621E2-E093-194C-BBAC-ABD915501496}" type="parTrans" cxnId="{84601892-61BB-E245-961B-11D64EDB8851}">
      <dgm:prSet/>
      <dgm:spPr/>
      <dgm:t>
        <a:bodyPr/>
        <a:lstStyle/>
        <a:p>
          <a:endParaRPr lang="fr-FR" sz="1200"/>
        </a:p>
      </dgm:t>
    </dgm:pt>
    <dgm:pt modelId="{F755DCE5-5908-3A4D-97F5-F7BCE51CEFA4}" type="sibTrans" cxnId="{84601892-61BB-E245-961B-11D64EDB8851}">
      <dgm:prSet/>
      <dgm:spPr/>
      <dgm:t>
        <a:bodyPr/>
        <a:lstStyle/>
        <a:p>
          <a:endParaRPr lang="fr-FR" sz="1200"/>
        </a:p>
      </dgm:t>
    </dgm:pt>
    <dgm:pt modelId="{C439FE79-6FEB-664F-9F97-7C47F8BF8F9B}">
      <dgm:prSet phldrT="[Texte]" custT="1"/>
      <dgm:spPr>
        <a:solidFill>
          <a:schemeClr val="accent2">
            <a:lumMod val="75000"/>
          </a:schemeClr>
        </a:solidFill>
      </dgm:spPr>
      <dgm:t>
        <a:bodyPr/>
        <a:lstStyle/>
        <a:p>
          <a:r>
            <a:rPr lang="fr-FR" sz="1800" b="1" dirty="0"/>
            <a:t>Matériel et méthode</a:t>
          </a:r>
        </a:p>
      </dgm:t>
    </dgm:pt>
    <dgm:pt modelId="{CB1309C9-A0F7-2E44-B524-BE482CBE6EAE}" type="parTrans" cxnId="{4AE44D58-081D-414E-BD20-12F569FD1C95}">
      <dgm:prSet/>
      <dgm:spPr/>
      <dgm:t>
        <a:bodyPr/>
        <a:lstStyle/>
        <a:p>
          <a:endParaRPr lang="fr-FR" sz="1200"/>
        </a:p>
      </dgm:t>
    </dgm:pt>
    <dgm:pt modelId="{EADB9EC0-6CA9-C240-870D-D5FD3F9446F5}" type="sibTrans" cxnId="{4AE44D58-081D-414E-BD20-12F569FD1C95}">
      <dgm:prSet/>
      <dgm:spPr/>
      <dgm:t>
        <a:bodyPr/>
        <a:lstStyle/>
        <a:p>
          <a:endParaRPr lang="fr-FR" sz="1200"/>
        </a:p>
      </dgm:t>
    </dgm:pt>
    <dgm:pt modelId="{EC49C28F-8B18-4647-831F-20C9B9FBC89A}">
      <dgm:prSet phldrT="[Texte]" custT="1"/>
      <dgm:spPr>
        <a:solidFill>
          <a:schemeClr val="accent1">
            <a:hueOff val="0"/>
            <a:satOff val="0"/>
            <a:lumOff val="0"/>
            <a:alpha val="50000"/>
          </a:schemeClr>
        </a:solidFill>
      </dgm:spPr>
      <dgm:t>
        <a:bodyPr/>
        <a:lstStyle/>
        <a:p>
          <a:r>
            <a:rPr lang="fr-FR" sz="1400" dirty="0"/>
            <a:t>Résultats</a:t>
          </a:r>
        </a:p>
      </dgm:t>
    </dgm:pt>
    <dgm:pt modelId="{055208C4-07EC-704A-9E23-5AC8F414C896}" type="parTrans" cxnId="{ED03ABA6-FCA2-BE4B-AF82-75E0CEE11D73}">
      <dgm:prSet/>
      <dgm:spPr/>
      <dgm:t>
        <a:bodyPr/>
        <a:lstStyle/>
        <a:p>
          <a:endParaRPr lang="fr-FR" sz="1200"/>
        </a:p>
      </dgm:t>
    </dgm:pt>
    <dgm:pt modelId="{13FEC41B-AA61-964F-BAF9-BDF8451548DA}" type="sibTrans" cxnId="{ED03ABA6-FCA2-BE4B-AF82-75E0CEE11D73}">
      <dgm:prSet/>
      <dgm:spPr/>
      <dgm:t>
        <a:bodyPr/>
        <a:lstStyle/>
        <a:p>
          <a:endParaRPr lang="fr-FR" sz="1200"/>
        </a:p>
      </dgm:t>
    </dgm:pt>
    <dgm:pt modelId="{4D73CC93-EE9F-A644-85E7-C9B2F32C1E33}">
      <dgm:prSet custT="1"/>
      <dgm:spPr>
        <a:solidFill>
          <a:schemeClr val="accent1">
            <a:hueOff val="0"/>
            <a:satOff val="0"/>
            <a:lumOff val="0"/>
            <a:alpha val="50000"/>
          </a:schemeClr>
        </a:solidFill>
      </dgm:spPr>
      <dgm:t>
        <a:bodyPr/>
        <a:lstStyle/>
        <a:p>
          <a:r>
            <a:rPr lang="fr-FR" sz="1400" dirty="0"/>
            <a:t>Discussion</a:t>
          </a:r>
        </a:p>
      </dgm:t>
    </dgm:pt>
    <dgm:pt modelId="{3E089FC8-F39D-ED44-8D49-06D2762AF1C3}" type="parTrans" cxnId="{5F2B8A7C-F650-CA41-9DD6-A9172CEA4AEE}">
      <dgm:prSet/>
      <dgm:spPr/>
      <dgm:t>
        <a:bodyPr/>
        <a:lstStyle/>
        <a:p>
          <a:endParaRPr lang="fr-FR" sz="1200"/>
        </a:p>
      </dgm:t>
    </dgm:pt>
    <dgm:pt modelId="{6BEC2F36-083D-414B-AD99-543CBBB8CC81}" type="sibTrans" cxnId="{5F2B8A7C-F650-CA41-9DD6-A9172CEA4AEE}">
      <dgm:prSet/>
      <dgm:spPr/>
      <dgm:t>
        <a:bodyPr/>
        <a:lstStyle/>
        <a:p>
          <a:endParaRPr lang="fr-FR" sz="1200"/>
        </a:p>
      </dgm:t>
    </dgm:pt>
    <dgm:pt modelId="{232638A3-E33F-BA46-BE0B-38859CDCAC69}">
      <dgm:prSet custT="1"/>
      <dgm:spPr>
        <a:solidFill>
          <a:schemeClr val="accent1">
            <a:hueOff val="0"/>
            <a:satOff val="0"/>
            <a:lumOff val="0"/>
            <a:alpha val="50000"/>
          </a:schemeClr>
        </a:solidFill>
      </dgm:spPr>
      <dgm:t>
        <a:bodyPr/>
        <a:lstStyle/>
        <a:p>
          <a:r>
            <a:rPr lang="fr-FR" sz="1400" dirty="0"/>
            <a:t>Conclusion</a:t>
          </a:r>
          <a:endParaRPr lang="fr-FR" sz="1800" dirty="0"/>
        </a:p>
      </dgm:t>
    </dgm:pt>
    <dgm:pt modelId="{2077A188-9DEB-4744-9542-7C2D51954728}" type="parTrans" cxnId="{14B577A2-5CE5-6347-BB07-D022028DF96D}">
      <dgm:prSet/>
      <dgm:spPr/>
      <dgm:t>
        <a:bodyPr/>
        <a:lstStyle/>
        <a:p>
          <a:endParaRPr lang="fr-FR" sz="1200"/>
        </a:p>
      </dgm:t>
    </dgm:pt>
    <dgm:pt modelId="{FC05FA93-FF73-D54C-8882-6AF7E1A0B65C}" type="sibTrans" cxnId="{14B577A2-5CE5-6347-BB07-D022028DF96D}">
      <dgm:prSet/>
      <dgm:spPr/>
      <dgm:t>
        <a:bodyPr/>
        <a:lstStyle/>
        <a:p>
          <a:endParaRPr lang="fr-FR" sz="1200"/>
        </a:p>
      </dgm:t>
    </dgm:pt>
    <dgm:pt modelId="{1B69C603-082E-EC46-9E6F-4D7635A452DE}" type="pres">
      <dgm:prSet presAssocID="{88ACC7F4-B124-EC47-8259-C71A7F280BFA}" presName="Name0" presStyleCnt="0">
        <dgm:presLayoutVars>
          <dgm:dir/>
          <dgm:animLvl val="lvl"/>
          <dgm:resizeHandles val="exact"/>
        </dgm:presLayoutVars>
      </dgm:prSet>
      <dgm:spPr/>
    </dgm:pt>
    <dgm:pt modelId="{4A20305F-A72F-CA4D-9112-823B646F4C3E}" type="pres">
      <dgm:prSet presAssocID="{FE89438A-B6E8-4548-92DC-4034B1326F15}" presName="parTxOnly" presStyleLbl="node1" presStyleIdx="0" presStyleCnt="5">
        <dgm:presLayoutVars>
          <dgm:chMax val="0"/>
          <dgm:chPref val="0"/>
          <dgm:bulletEnabled val="1"/>
        </dgm:presLayoutVars>
      </dgm:prSet>
      <dgm:spPr/>
    </dgm:pt>
    <dgm:pt modelId="{1CF13163-CD39-E546-AE54-0271590C693D}" type="pres">
      <dgm:prSet presAssocID="{F755DCE5-5908-3A4D-97F5-F7BCE51CEFA4}" presName="parTxOnlySpace" presStyleCnt="0"/>
      <dgm:spPr/>
    </dgm:pt>
    <dgm:pt modelId="{811D32A2-EF95-BB43-9483-C7A3EC6F3956}" type="pres">
      <dgm:prSet presAssocID="{C439FE79-6FEB-664F-9F97-7C47F8BF8F9B}" presName="parTxOnly" presStyleLbl="node1" presStyleIdx="1" presStyleCnt="5" custScaleX="104020">
        <dgm:presLayoutVars>
          <dgm:chMax val="0"/>
          <dgm:chPref val="0"/>
          <dgm:bulletEnabled val="1"/>
        </dgm:presLayoutVars>
      </dgm:prSet>
      <dgm:spPr/>
    </dgm:pt>
    <dgm:pt modelId="{66E4052D-21FE-4B4D-A6B8-80AB96E5DF8D}" type="pres">
      <dgm:prSet presAssocID="{EADB9EC0-6CA9-C240-870D-D5FD3F9446F5}" presName="parTxOnlySpace" presStyleCnt="0"/>
      <dgm:spPr/>
    </dgm:pt>
    <dgm:pt modelId="{0958378B-FC89-8E4F-A9A6-A7EA42FB1EE8}" type="pres">
      <dgm:prSet presAssocID="{EC49C28F-8B18-4647-831F-20C9B9FBC89A}" presName="parTxOnly" presStyleLbl="node1" presStyleIdx="2" presStyleCnt="5">
        <dgm:presLayoutVars>
          <dgm:chMax val="0"/>
          <dgm:chPref val="0"/>
          <dgm:bulletEnabled val="1"/>
        </dgm:presLayoutVars>
      </dgm:prSet>
      <dgm:spPr/>
    </dgm:pt>
    <dgm:pt modelId="{57181F9B-4EA4-F141-8DCA-A8CE5F68D0B6}" type="pres">
      <dgm:prSet presAssocID="{13FEC41B-AA61-964F-BAF9-BDF8451548DA}" presName="parTxOnlySpace" presStyleCnt="0"/>
      <dgm:spPr/>
    </dgm:pt>
    <dgm:pt modelId="{092B7EB7-1F57-9948-86AB-41E4A07ED91E}" type="pres">
      <dgm:prSet presAssocID="{4D73CC93-EE9F-A644-85E7-C9B2F32C1E33}" presName="parTxOnly" presStyleLbl="node1" presStyleIdx="3" presStyleCnt="5">
        <dgm:presLayoutVars>
          <dgm:chMax val="0"/>
          <dgm:chPref val="0"/>
          <dgm:bulletEnabled val="1"/>
        </dgm:presLayoutVars>
      </dgm:prSet>
      <dgm:spPr/>
    </dgm:pt>
    <dgm:pt modelId="{D18766E6-7C85-CA4D-965E-05447C0554E1}" type="pres">
      <dgm:prSet presAssocID="{6BEC2F36-083D-414B-AD99-543CBBB8CC81}" presName="parTxOnlySpace" presStyleCnt="0"/>
      <dgm:spPr/>
    </dgm:pt>
    <dgm:pt modelId="{EB3A5D26-96E5-4F45-9929-22162EE71FD1}" type="pres">
      <dgm:prSet presAssocID="{232638A3-E33F-BA46-BE0B-38859CDCAC69}" presName="parTxOnly" presStyleLbl="node1" presStyleIdx="4" presStyleCnt="5">
        <dgm:presLayoutVars>
          <dgm:chMax val="0"/>
          <dgm:chPref val="0"/>
          <dgm:bulletEnabled val="1"/>
        </dgm:presLayoutVars>
      </dgm:prSet>
      <dgm:spPr/>
    </dgm:pt>
  </dgm:ptLst>
  <dgm:cxnLst>
    <dgm:cxn modelId="{845ABB1D-B298-0347-859B-3ABCBFB8FB3B}" type="presOf" srcId="{C439FE79-6FEB-664F-9F97-7C47F8BF8F9B}" destId="{811D32A2-EF95-BB43-9483-C7A3EC6F3956}" srcOrd="0" destOrd="0" presId="urn:microsoft.com/office/officeart/2005/8/layout/chevron1"/>
    <dgm:cxn modelId="{A3B5EF27-5612-8043-A066-2A3B8DA26E96}" type="presOf" srcId="{FE89438A-B6E8-4548-92DC-4034B1326F15}" destId="{4A20305F-A72F-CA4D-9112-823B646F4C3E}" srcOrd="0" destOrd="0" presId="urn:microsoft.com/office/officeart/2005/8/layout/chevron1"/>
    <dgm:cxn modelId="{E4F3A735-7EFF-DD4C-8A26-B488EDEB3A71}" type="presOf" srcId="{EC49C28F-8B18-4647-831F-20C9B9FBC89A}" destId="{0958378B-FC89-8E4F-A9A6-A7EA42FB1EE8}" srcOrd="0" destOrd="0" presId="urn:microsoft.com/office/officeart/2005/8/layout/chevron1"/>
    <dgm:cxn modelId="{03233644-CF8B-5D41-998A-05B2D6480600}" type="presOf" srcId="{88ACC7F4-B124-EC47-8259-C71A7F280BFA}" destId="{1B69C603-082E-EC46-9E6F-4D7635A452DE}" srcOrd="0" destOrd="0" presId="urn:microsoft.com/office/officeart/2005/8/layout/chevron1"/>
    <dgm:cxn modelId="{4AE44D58-081D-414E-BD20-12F569FD1C95}" srcId="{88ACC7F4-B124-EC47-8259-C71A7F280BFA}" destId="{C439FE79-6FEB-664F-9F97-7C47F8BF8F9B}" srcOrd="1" destOrd="0" parTransId="{CB1309C9-A0F7-2E44-B524-BE482CBE6EAE}" sibTransId="{EADB9EC0-6CA9-C240-870D-D5FD3F9446F5}"/>
    <dgm:cxn modelId="{5F2B8A7C-F650-CA41-9DD6-A9172CEA4AEE}" srcId="{88ACC7F4-B124-EC47-8259-C71A7F280BFA}" destId="{4D73CC93-EE9F-A644-85E7-C9B2F32C1E33}" srcOrd="3" destOrd="0" parTransId="{3E089FC8-F39D-ED44-8D49-06D2762AF1C3}" sibTransId="{6BEC2F36-083D-414B-AD99-543CBBB8CC81}"/>
    <dgm:cxn modelId="{84601892-61BB-E245-961B-11D64EDB8851}" srcId="{88ACC7F4-B124-EC47-8259-C71A7F280BFA}" destId="{FE89438A-B6E8-4548-92DC-4034B1326F15}" srcOrd="0" destOrd="0" parTransId="{CFE621E2-E093-194C-BBAC-ABD915501496}" sibTransId="{F755DCE5-5908-3A4D-97F5-F7BCE51CEFA4}"/>
    <dgm:cxn modelId="{14B577A2-5CE5-6347-BB07-D022028DF96D}" srcId="{88ACC7F4-B124-EC47-8259-C71A7F280BFA}" destId="{232638A3-E33F-BA46-BE0B-38859CDCAC69}" srcOrd="4" destOrd="0" parTransId="{2077A188-9DEB-4744-9542-7C2D51954728}" sibTransId="{FC05FA93-FF73-D54C-8882-6AF7E1A0B65C}"/>
    <dgm:cxn modelId="{F2A1D3A4-6800-534E-AFB9-A859B418B07B}" type="presOf" srcId="{232638A3-E33F-BA46-BE0B-38859CDCAC69}" destId="{EB3A5D26-96E5-4F45-9929-22162EE71FD1}" srcOrd="0" destOrd="0" presId="urn:microsoft.com/office/officeart/2005/8/layout/chevron1"/>
    <dgm:cxn modelId="{ED03ABA6-FCA2-BE4B-AF82-75E0CEE11D73}" srcId="{88ACC7F4-B124-EC47-8259-C71A7F280BFA}" destId="{EC49C28F-8B18-4647-831F-20C9B9FBC89A}" srcOrd="2" destOrd="0" parTransId="{055208C4-07EC-704A-9E23-5AC8F414C896}" sibTransId="{13FEC41B-AA61-964F-BAF9-BDF8451548DA}"/>
    <dgm:cxn modelId="{CEF331F4-8DB8-CF44-96B5-72A109B2900E}" type="presOf" srcId="{4D73CC93-EE9F-A644-85E7-C9B2F32C1E33}" destId="{092B7EB7-1F57-9948-86AB-41E4A07ED91E}" srcOrd="0" destOrd="0" presId="urn:microsoft.com/office/officeart/2005/8/layout/chevron1"/>
    <dgm:cxn modelId="{AF91ADA0-4855-DD4D-9FD9-BFBFA0620A14}" type="presParOf" srcId="{1B69C603-082E-EC46-9E6F-4D7635A452DE}" destId="{4A20305F-A72F-CA4D-9112-823B646F4C3E}" srcOrd="0" destOrd="0" presId="urn:microsoft.com/office/officeart/2005/8/layout/chevron1"/>
    <dgm:cxn modelId="{55753D78-7661-3443-928B-87BB91597102}" type="presParOf" srcId="{1B69C603-082E-EC46-9E6F-4D7635A452DE}" destId="{1CF13163-CD39-E546-AE54-0271590C693D}" srcOrd="1" destOrd="0" presId="urn:microsoft.com/office/officeart/2005/8/layout/chevron1"/>
    <dgm:cxn modelId="{AEBBDDE7-B074-294C-9911-45496BC8E7AD}" type="presParOf" srcId="{1B69C603-082E-EC46-9E6F-4D7635A452DE}" destId="{811D32A2-EF95-BB43-9483-C7A3EC6F3956}" srcOrd="2" destOrd="0" presId="urn:microsoft.com/office/officeart/2005/8/layout/chevron1"/>
    <dgm:cxn modelId="{356EDCEE-01ED-1D42-8598-B88C816C9B81}" type="presParOf" srcId="{1B69C603-082E-EC46-9E6F-4D7635A452DE}" destId="{66E4052D-21FE-4B4D-A6B8-80AB96E5DF8D}" srcOrd="3" destOrd="0" presId="urn:microsoft.com/office/officeart/2005/8/layout/chevron1"/>
    <dgm:cxn modelId="{AF31E4A1-4DF6-FD4A-AC88-DF6E9083FFB2}" type="presParOf" srcId="{1B69C603-082E-EC46-9E6F-4D7635A452DE}" destId="{0958378B-FC89-8E4F-A9A6-A7EA42FB1EE8}" srcOrd="4" destOrd="0" presId="urn:microsoft.com/office/officeart/2005/8/layout/chevron1"/>
    <dgm:cxn modelId="{6050AD4D-F4A0-494F-A192-A5E7E4E69CC9}" type="presParOf" srcId="{1B69C603-082E-EC46-9E6F-4D7635A452DE}" destId="{57181F9B-4EA4-F141-8DCA-A8CE5F68D0B6}" srcOrd="5" destOrd="0" presId="urn:microsoft.com/office/officeart/2005/8/layout/chevron1"/>
    <dgm:cxn modelId="{946344EC-927E-8842-B88A-321CE0365D01}" type="presParOf" srcId="{1B69C603-082E-EC46-9E6F-4D7635A452DE}" destId="{092B7EB7-1F57-9948-86AB-41E4A07ED91E}" srcOrd="6" destOrd="0" presId="urn:microsoft.com/office/officeart/2005/8/layout/chevron1"/>
    <dgm:cxn modelId="{9135A299-2F13-EB4D-BBE8-9B9695AC8EBA}" type="presParOf" srcId="{1B69C603-082E-EC46-9E6F-4D7635A452DE}" destId="{D18766E6-7C85-CA4D-965E-05447C0554E1}" srcOrd="7" destOrd="0" presId="urn:microsoft.com/office/officeart/2005/8/layout/chevron1"/>
    <dgm:cxn modelId="{1576A304-6F4D-A940-AE4B-C4BFE696C9DF}" type="presParOf" srcId="{1B69C603-082E-EC46-9E6F-4D7635A452DE}" destId="{EB3A5D26-96E5-4F45-9929-22162EE71FD1}" srcOrd="8"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7F906-3661-E54C-91CE-E792D0065EFD}">
      <dsp:nvSpPr>
        <dsp:cNvPr id="0" name=""/>
        <dsp:cNvSpPr/>
      </dsp:nvSpPr>
      <dsp:spPr>
        <a:xfrm rot="5400000">
          <a:off x="-167531" y="167748"/>
          <a:ext cx="1116879" cy="781815"/>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fr-FR" sz="2200" kern="1200" dirty="0"/>
            <a:t>1</a:t>
          </a:r>
        </a:p>
      </dsp:txBody>
      <dsp:txXfrm rot="-5400000">
        <a:off x="2" y="391124"/>
        <a:ext cx="781815" cy="335064"/>
      </dsp:txXfrm>
    </dsp:sp>
    <dsp:sp modelId="{2EAE7D67-2071-9A42-9495-E5C02824353A}">
      <dsp:nvSpPr>
        <dsp:cNvPr id="0" name=""/>
        <dsp:cNvSpPr/>
      </dsp:nvSpPr>
      <dsp:spPr>
        <a:xfrm rot="5400000">
          <a:off x="3784763" y="-3002731"/>
          <a:ext cx="725971" cy="6731867"/>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fr-FR" sz="4000" kern="1200" dirty="0"/>
            <a:t>Introduction</a:t>
          </a:r>
        </a:p>
      </dsp:txBody>
      <dsp:txXfrm rot="-5400000">
        <a:off x="781816" y="35655"/>
        <a:ext cx="6696428" cy="655093"/>
      </dsp:txXfrm>
    </dsp:sp>
    <dsp:sp modelId="{86458A7E-E95C-1746-878A-5855FCC9640A}">
      <dsp:nvSpPr>
        <dsp:cNvPr id="0" name=""/>
        <dsp:cNvSpPr/>
      </dsp:nvSpPr>
      <dsp:spPr>
        <a:xfrm rot="5400000">
          <a:off x="-167531" y="1167709"/>
          <a:ext cx="1116879" cy="781815"/>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fr-FR" sz="2200" kern="1200" dirty="0"/>
            <a:t>2</a:t>
          </a:r>
        </a:p>
      </dsp:txBody>
      <dsp:txXfrm rot="-5400000">
        <a:off x="2" y="1391085"/>
        <a:ext cx="781815" cy="335064"/>
      </dsp:txXfrm>
    </dsp:sp>
    <dsp:sp modelId="{AAE24FE1-ED24-1D42-9B25-28ACB69EB970}">
      <dsp:nvSpPr>
        <dsp:cNvPr id="0" name=""/>
        <dsp:cNvSpPr/>
      </dsp:nvSpPr>
      <dsp:spPr>
        <a:xfrm rot="5400000">
          <a:off x="3784763" y="-2002770"/>
          <a:ext cx="725971" cy="6731867"/>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fr-FR" sz="4000" kern="1200" dirty="0"/>
            <a:t>Matériel et méthode</a:t>
          </a:r>
        </a:p>
      </dsp:txBody>
      <dsp:txXfrm rot="-5400000">
        <a:off x="781816" y="1035616"/>
        <a:ext cx="6696428" cy="655093"/>
      </dsp:txXfrm>
    </dsp:sp>
    <dsp:sp modelId="{7C51ADE4-1FAD-A94B-93D2-C61FAA1A2779}">
      <dsp:nvSpPr>
        <dsp:cNvPr id="0" name=""/>
        <dsp:cNvSpPr/>
      </dsp:nvSpPr>
      <dsp:spPr>
        <a:xfrm rot="5400000">
          <a:off x="-167531" y="2167670"/>
          <a:ext cx="1116879" cy="781815"/>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fr-FR" sz="2200" kern="1200" dirty="0"/>
            <a:t>3</a:t>
          </a:r>
        </a:p>
      </dsp:txBody>
      <dsp:txXfrm rot="-5400000">
        <a:off x="2" y="2391046"/>
        <a:ext cx="781815" cy="335064"/>
      </dsp:txXfrm>
    </dsp:sp>
    <dsp:sp modelId="{2CC39773-F884-5D42-9D42-AA7B4FED9B67}">
      <dsp:nvSpPr>
        <dsp:cNvPr id="0" name=""/>
        <dsp:cNvSpPr/>
      </dsp:nvSpPr>
      <dsp:spPr>
        <a:xfrm rot="5400000">
          <a:off x="3784763" y="-1002809"/>
          <a:ext cx="725971" cy="6731867"/>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fr-FR" sz="4000" kern="1200" dirty="0"/>
            <a:t>Résultats</a:t>
          </a:r>
        </a:p>
      </dsp:txBody>
      <dsp:txXfrm rot="-5400000">
        <a:off x="781816" y="2035577"/>
        <a:ext cx="6696428" cy="655093"/>
      </dsp:txXfrm>
    </dsp:sp>
    <dsp:sp modelId="{ADCE5614-2398-C549-B336-449E8CAE5D1D}">
      <dsp:nvSpPr>
        <dsp:cNvPr id="0" name=""/>
        <dsp:cNvSpPr/>
      </dsp:nvSpPr>
      <dsp:spPr>
        <a:xfrm rot="5400000">
          <a:off x="-167531" y="3167631"/>
          <a:ext cx="1116879" cy="781815"/>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fr-FR" sz="2200" kern="1200" dirty="0"/>
            <a:t>4</a:t>
          </a:r>
        </a:p>
      </dsp:txBody>
      <dsp:txXfrm rot="-5400000">
        <a:off x="2" y="3391007"/>
        <a:ext cx="781815" cy="335064"/>
      </dsp:txXfrm>
    </dsp:sp>
    <dsp:sp modelId="{7293B72D-834B-6246-9AE1-0B4F8E981C77}">
      <dsp:nvSpPr>
        <dsp:cNvPr id="0" name=""/>
        <dsp:cNvSpPr/>
      </dsp:nvSpPr>
      <dsp:spPr>
        <a:xfrm rot="5400000">
          <a:off x="3784763" y="-2848"/>
          <a:ext cx="725971" cy="6731867"/>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fr-FR" sz="4000" kern="1200" dirty="0"/>
            <a:t>Discussion</a:t>
          </a:r>
        </a:p>
      </dsp:txBody>
      <dsp:txXfrm rot="-5400000">
        <a:off x="781816" y="3035539"/>
        <a:ext cx="6696428" cy="655093"/>
      </dsp:txXfrm>
    </dsp:sp>
    <dsp:sp modelId="{B6F68FC3-2947-3845-A3E4-FD93894FFD65}">
      <dsp:nvSpPr>
        <dsp:cNvPr id="0" name=""/>
        <dsp:cNvSpPr/>
      </dsp:nvSpPr>
      <dsp:spPr>
        <a:xfrm rot="5400000">
          <a:off x="-167531" y="4167591"/>
          <a:ext cx="1116879" cy="781815"/>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fr-FR" sz="2200" kern="1200" dirty="0"/>
            <a:t>5</a:t>
          </a:r>
        </a:p>
      </dsp:txBody>
      <dsp:txXfrm rot="-5400000">
        <a:off x="2" y="4390967"/>
        <a:ext cx="781815" cy="335064"/>
      </dsp:txXfrm>
    </dsp:sp>
    <dsp:sp modelId="{F9B80E0D-5646-7A43-8580-16D2E8F73892}">
      <dsp:nvSpPr>
        <dsp:cNvPr id="0" name=""/>
        <dsp:cNvSpPr/>
      </dsp:nvSpPr>
      <dsp:spPr>
        <a:xfrm rot="5400000">
          <a:off x="3784763" y="997112"/>
          <a:ext cx="725971" cy="6731867"/>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fr-FR" sz="4000" kern="1200" dirty="0"/>
            <a:t>Conclusion</a:t>
          </a:r>
        </a:p>
      </dsp:txBody>
      <dsp:txXfrm rot="-5400000">
        <a:off x="781816" y="4035499"/>
        <a:ext cx="6696428" cy="65509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67EAB-4BE6-D948-B536-713CE8950192}">
      <dsp:nvSpPr>
        <dsp:cNvPr id="0" name=""/>
        <dsp:cNvSpPr/>
      </dsp:nvSpPr>
      <dsp:spPr>
        <a:xfrm>
          <a:off x="4324" y="0"/>
          <a:ext cx="1981410" cy="341001"/>
        </a:xfrm>
        <a:prstGeom prst="chevron">
          <a:avLst/>
        </a:prstGeom>
        <a:solidFill>
          <a:schemeClr val="accent1">
            <a:hueOff val="0"/>
            <a:satOff val="0"/>
            <a:lumOff val="0"/>
            <a:alpha val="50118"/>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a:t>Design de l’étude</a:t>
          </a:r>
        </a:p>
      </dsp:txBody>
      <dsp:txXfrm>
        <a:off x="174825" y="0"/>
        <a:ext cx="1640409" cy="341001"/>
      </dsp:txXfrm>
    </dsp:sp>
    <dsp:sp modelId="{3F09E22F-7BF7-A24E-BE0D-19F03B6D97E6}">
      <dsp:nvSpPr>
        <dsp:cNvPr id="0" name=""/>
        <dsp:cNvSpPr/>
      </dsp:nvSpPr>
      <dsp:spPr>
        <a:xfrm>
          <a:off x="1787594" y="0"/>
          <a:ext cx="1981410" cy="341001"/>
        </a:xfrm>
        <a:prstGeom prst="chevron">
          <a:avLst/>
        </a:prstGeom>
        <a:solidFill>
          <a:schemeClr val="accent1">
            <a:hueOff val="0"/>
            <a:satOff val="0"/>
            <a:lumOff val="0"/>
            <a:alpha val="50118"/>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a:t>Objectifs</a:t>
          </a:r>
        </a:p>
      </dsp:txBody>
      <dsp:txXfrm>
        <a:off x="1958095" y="0"/>
        <a:ext cx="1640409" cy="341001"/>
      </dsp:txXfrm>
    </dsp:sp>
    <dsp:sp modelId="{4A20305F-A72F-CA4D-9112-823B646F4C3E}">
      <dsp:nvSpPr>
        <dsp:cNvPr id="0" name=""/>
        <dsp:cNvSpPr/>
      </dsp:nvSpPr>
      <dsp:spPr>
        <a:xfrm>
          <a:off x="3578898" y="0"/>
          <a:ext cx="2853172" cy="341001"/>
        </a:xfrm>
        <a:prstGeom prst="chevron">
          <a:avLst/>
        </a:prstGeom>
        <a:solidFill>
          <a:schemeClr val="accent2">
            <a:lumMod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FR" sz="1600" b="0" kern="1200" dirty="0"/>
            <a:t>Patients</a:t>
          </a:r>
        </a:p>
      </dsp:txBody>
      <dsp:txXfrm>
        <a:off x="3749399" y="0"/>
        <a:ext cx="2512171" cy="341001"/>
      </dsp:txXfrm>
    </dsp:sp>
    <dsp:sp modelId="{8D17EFD4-4414-BC47-9941-9F9BB077E556}">
      <dsp:nvSpPr>
        <dsp:cNvPr id="0" name=""/>
        <dsp:cNvSpPr/>
      </dsp:nvSpPr>
      <dsp:spPr>
        <a:xfrm>
          <a:off x="6225894" y="0"/>
          <a:ext cx="1981410" cy="341001"/>
        </a:xfrm>
        <a:prstGeom prst="chevron">
          <a:avLst/>
        </a:prstGeom>
        <a:solidFill>
          <a:schemeClr val="accent1">
            <a:hueOff val="0"/>
            <a:satOff val="0"/>
            <a:lumOff val="0"/>
            <a:alpha val="50118"/>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a:t>Chirurgiens</a:t>
          </a:r>
        </a:p>
      </dsp:txBody>
      <dsp:txXfrm>
        <a:off x="6396395" y="0"/>
        <a:ext cx="1640409" cy="341001"/>
      </dsp:txXfrm>
    </dsp:sp>
    <dsp:sp modelId="{40771CBB-052B-CB42-8BE7-C319E5FF9D72}">
      <dsp:nvSpPr>
        <dsp:cNvPr id="0" name=""/>
        <dsp:cNvSpPr/>
      </dsp:nvSpPr>
      <dsp:spPr>
        <a:xfrm>
          <a:off x="8009164" y="0"/>
          <a:ext cx="1981410" cy="341001"/>
        </a:xfrm>
        <a:prstGeom prst="chevron">
          <a:avLst/>
        </a:prstGeom>
        <a:solidFill>
          <a:schemeClr val="accent1">
            <a:hueOff val="0"/>
            <a:satOff val="0"/>
            <a:lumOff val="0"/>
            <a:alpha val="50118"/>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a:t>Données et statistiques</a:t>
          </a:r>
        </a:p>
      </dsp:txBody>
      <dsp:txXfrm>
        <a:off x="8179665" y="0"/>
        <a:ext cx="1640409" cy="34100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0305F-A72F-CA4D-9112-823B646F4C3E}">
      <dsp:nvSpPr>
        <dsp:cNvPr id="0" name=""/>
        <dsp:cNvSpPr/>
      </dsp:nvSpPr>
      <dsp:spPr>
        <a:xfrm>
          <a:off x="4816" y="0"/>
          <a:ext cx="2541119"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0" kern="1200" dirty="0"/>
            <a:t>Introduction</a:t>
          </a:r>
          <a:endParaRPr lang="fr-FR" sz="2000" b="0" kern="1200" dirty="0"/>
        </a:p>
      </dsp:txBody>
      <dsp:txXfrm>
        <a:off x="229104" y="0"/>
        <a:ext cx="2092544" cy="448575"/>
      </dsp:txXfrm>
    </dsp:sp>
    <dsp:sp modelId="{811D32A2-EF95-BB43-9483-C7A3EC6F3956}">
      <dsp:nvSpPr>
        <dsp:cNvPr id="0" name=""/>
        <dsp:cNvSpPr/>
      </dsp:nvSpPr>
      <dsp:spPr>
        <a:xfrm>
          <a:off x="2291824" y="0"/>
          <a:ext cx="2643272" cy="448575"/>
        </a:xfrm>
        <a:prstGeom prst="chevron">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fr-FR" sz="1800" b="1" kern="1200" dirty="0"/>
            <a:t>Matériel et méthode</a:t>
          </a:r>
        </a:p>
      </dsp:txBody>
      <dsp:txXfrm>
        <a:off x="2516112" y="0"/>
        <a:ext cx="2194697" cy="448575"/>
      </dsp:txXfrm>
    </dsp:sp>
    <dsp:sp modelId="{0958378B-FC89-8E4F-A9A6-A7EA42FB1EE8}">
      <dsp:nvSpPr>
        <dsp:cNvPr id="0" name=""/>
        <dsp:cNvSpPr/>
      </dsp:nvSpPr>
      <dsp:spPr>
        <a:xfrm>
          <a:off x="4680984" y="0"/>
          <a:ext cx="2541119"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Résultats</a:t>
          </a:r>
        </a:p>
      </dsp:txBody>
      <dsp:txXfrm>
        <a:off x="4905272" y="0"/>
        <a:ext cx="2092544" cy="448575"/>
      </dsp:txXfrm>
    </dsp:sp>
    <dsp:sp modelId="{092B7EB7-1F57-9948-86AB-41E4A07ED91E}">
      <dsp:nvSpPr>
        <dsp:cNvPr id="0" name=""/>
        <dsp:cNvSpPr/>
      </dsp:nvSpPr>
      <dsp:spPr>
        <a:xfrm>
          <a:off x="6967992" y="0"/>
          <a:ext cx="2541119"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Discussion</a:t>
          </a:r>
        </a:p>
      </dsp:txBody>
      <dsp:txXfrm>
        <a:off x="7192280" y="0"/>
        <a:ext cx="2092544" cy="448575"/>
      </dsp:txXfrm>
    </dsp:sp>
    <dsp:sp modelId="{EB3A5D26-96E5-4F45-9929-22162EE71FD1}">
      <dsp:nvSpPr>
        <dsp:cNvPr id="0" name=""/>
        <dsp:cNvSpPr/>
      </dsp:nvSpPr>
      <dsp:spPr>
        <a:xfrm>
          <a:off x="9254999" y="0"/>
          <a:ext cx="2541119"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Conclusion</a:t>
          </a:r>
          <a:endParaRPr lang="fr-FR" sz="1800" kern="1200" dirty="0"/>
        </a:p>
      </dsp:txBody>
      <dsp:txXfrm>
        <a:off x="9479287" y="0"/>
        <a:ext cx="2092544" cy="44857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67EAB-4BE6-D948-B536-713CE8950192}">
      <dsp:nvSpPr>
        <dsp:cNvPr id="0" name=""/>
        <dsp:cNvSpPr/>
      </dsp:nvSpPr>
      <dsp:spPr>
        <a:xfrm>
          <a:off x="3294" y="0"/>
          <a:ext cx="1935047" cy="341001"/>
        </a:xfrm>
        <a:prstGeom prst="chevron">
          <a:avLst/>
        </a:prstGeom>
        <a:solidFill>
          <a:schemeClr val="accent1">
            <a:hueOff val="0"/>
            <a:satOff val="0"/>
            <a:lumOff val="0"/>
            <a:alpha val="50118"/>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a:t>Design de l’étude</a:t>
          </a:r>
        </a:p>
      </dsp:txBody>
      <dsp:txXfrm>
        <a:off x="173795" y="0"/>
        <a:ext cx="1594046" cy="341001"/>
      </dsp:txXfrm>
    </dsp:sp>
    <dsp:sp modelId="{3F09E22F-7BF7-A24E-BE0D-19F03B6D97E6}">
      <dsp:nvSpPr>
        <dsp:cNvPr id="0" name=""/>
        <dsp:cNvSpPr/>
      </dsp:nvSpPr>
      <dsp:spPr>
        <a:xfrm>
          <a:off x="1744837" y="0"/>
          <a:ext cx="1935047" cy="341001"/>
        </a:xfrm>
        <a:prstGeom prst="chevron">
          <a:avLst/>
        </a:prstGeom>
        <a:solidFill>
          <a:schemeClr val="accent1">
            <a:hueOff val="0"/>
            <a:satOff val="0"/>
            <a:lumOff val="0"/>
            <a:alpha val="50118"/>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a:t>Objectifs</a:t>
          </a:r>
        </a:p>
      </dsp:txBody>
      <dsp:txXfrm>
        <a:off x="1915338" y="0"/>
        <a:ext cx="1594046" cy="341001"/>
      </dsp:txXfrm>
    </dsp:sp>
    <dsp:sp modelId="{8D17EFD4-4414-BC47-9941-9F9BB077E556}">
      <dsp:nvSpPr>
        <dsp:cNvPr id="0" name=""/>
        <dsp:cNvSpPr/>
      </dsp:nvSpPr>
      <dsp:spPr>
        <a:xfrm>
          <a:off x="3486380" y="0"/>
          <a:ext cx="1935047" cy="341001"/>
        </a:xfrm>
        <a:prstGeom prst="chevron">
          <a:avLst/>
        </a:prstGeom>
        <a:solidFill>
          <a:schemeClr val="accent1">
            <a:hueOff val="0"/>
            <a:satOff val="0"/>
            <a:lumOff val="0"/>
            <a:alpha val="50118"/>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a:t>Patients</a:t>
          </a:r>
          <a:endParaRPr lang="fr-FR" sz="1200" kern="1200" dirty="0"/>
        </a:p>
      </dsp:txBody>
      <dsp:txXfrm>
        <a:off x="3656881" y="0"/>
        <a:ext cx="1594046" cy="341001"/>
      </dsp:txXfrm>
    </dsp:sp>
    <dsp:sp modelId="{4A20305F-A72F-CA4D-9112-823B646F4C3E}">
      <dsp:nvSpPr>
        <dsp:cNvPr id="0" name=""/>
        <dsp:cNvSpPr/>
      </dsp:nvSpPr>
      <dsp:spPr>
        <a:xfrm>
          <a:off x="5235770" y="0"/>
          <a:ext cx="3022138" cy="341001"/>
        </a:xfrm>
        <a:prstGeom prst="chevron">
          <a:avLst/>
        </a:prstGeom>
        <a:solidFill>
          <a:schemeClr val="accent2">
            <a:lumMod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FR" sz="1600" b="0" kern="1200" dirty="0"/>
            <a:t>Chirurgiens</a:t>
          </a:r>
        </a:p>
      </dsp:txBody>
      <dsp:txXfrm>
        <a:off x="5406271" y="0"/>
        <a:ext cx="2681137" cy="341001"/>
      </dsp:txXfrm>
    </dsp:sp>
    <dsp:sp modelId="{40771CBB-052B-CB42-8BE7-C319E5FF9D72}">
      <dsp:nvSpPr>
        <dsp:cNvPr id="0" name=""/>
        <dsp:cNvSpPr/>
      </dsp:nvSpPr>
      <dsp:spPr>
        <a:xfrm>
          <a:off x="8056557" y="0"/>
          <a:ext cx="1935047" cy="341001"/>
        </a:xfrm>
        <a:prstGeom prst="chevron">
          <a:avLst/>
        </a:prstGeom>
        <a:solidFill>
          <a:schemeClr val="accent1">
            <a:hueOff val="0"/>
            <a:satOff val="0"/>
            <a:lumOff val="0"/>
            <a:alpha val="50118"/>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a:t>Données et statistiques</a:t>
          </a:r>
        </a:p>
      </dsp:txBody>
      <dsp:txXfrm>
        <a:off x="8227058" y="0"/>
        <a:ext cx="1594046" cy="34100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F9B889-F95A-432E-BF0D-225E82813090}">
      <dsp:nvSpPr>
        <dsp:cNvPr id="0" name=""/>
        <dsp:cNvSpPr/>
      </dsp:nvSpPr>
      <dsp:spPr>
        <a:xfrm>
          <a:off x="559217" y="893715"/>
          <a:ext cx="1631558" cy="1472964"/>
        </a:xfrm>
        <a:prstGeom prst="roundRect">
          <a:avLst/>
        </a:prstGeom>
        <a:solidFill>
          <a:schemeClr val="lt1">
            <a:hueOff val="0"/>
            <a:satOff val="0"/>
            <a:lumOff val="0"/>
            <a:alphaOff val="0"/>
          </a:schemeClr>
        </a:solidFill>
        <a:ln w="381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fr-FR" sz="2300" b="1" kern="1200" dirty="0">
              <a:ln>
                <a:noFill/>
              </a:ln>
            </a:rPr>
            <a:t>28</a:t>
          </a:r>
          <a:r>
            <a:rPr lang="fr-FR" sz="2300" kern="1200" dirty="0">
              <a:ln>
                <a:noFill/>
              </a:ln>
            </a:rPr>
            <a:t> chirurgiens</a:t>
          </a:r>
        </a:p>
      </dsp:txBody>
      <dsp:txXfrm>
        <a:off x="631121" y="965619"/>
        <a:ext cx="1487750" cy="1329156"/>
      </dsp:txXfrm>
    </dsp:sp>
    <dsp:sp modelId="{9470E7CC-A6F1-4BE6-B61A-3FD94B388BEC}">
      <dsp:nvSpPr>
        <dsp:cNvPr id="0" name=""/>
        <dsp:cNvSpPr/>
      </dsp:nvSpPr>
      <dsp:spPr>
        <a:xfrm rot="3949506">
          <a:off x="1539675" y="2623032"/>
          <a:ext cx="561992" cy="0"/>
        </a:xfrm>
        <a:custGeom>
          <a:avLst/>
          <a:gdLst/>
          <a:ahLst/>
          <a:cxnLst/>
          <a:rect l="0" t="0" r="0" b="0"/>
          <a:pathLst>
            <a:path>
              <a:moveTo>
                <a:pt x="0" y="0"/>
              </a:moveTo>
              <a:lnTo>
                <a:pt x="561992"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717ED5-0DD6-4351-981F-9E134327463B}">
      <dsp:nvSpPr>
        <dsp:cNvPr id="0" name=""/>
        <dsp:cNvSpPr/>
      </dsp:nvSpPr>
      <dsp:spPr>
        <a:xfrm>
          <a:off x="1557041" y="2879385"/>
          <a:ext cx="1257771" cy="1114666"/>
        </a:xfrm>
        <a:prstGeom prst="roundRect">
          <a:avLst/>
        </a:prstGeom>
        <a:solidFill>
          <a:schemeClr val="lt1">
            <a:hueOff val="0"/>
            <a:satOff val="0"/>
            <a:lumOff val="0"/>
            <a:alphaOff val="0"/>
          </a:schemeClr>
        </a:solidFill>
        <a:ln w="381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fr-FR" sz="1700" b="1" kern="1200" dirty="0">
              <a:ln>
                <a:noFill/>
              </a:ln>
            </a:rPr>
            <a:t>21 </a:t>
          </a:r>
          <a:r>
            <a:rPr lang="fr-FR" sz="1700" kern="1200" dirty="0">
              <a:ln>
                <a:noFill/>
              </a:ln>
            </a:rPr>
            <a:t>chirurgiens non tumeur</a:t>
          </a:r>
        </a:p>
      </dsp:txBody>
      <dsp:txXfrm>
        <a:off x="1611455" y="2933799"/>
        <a:ext cx="1148943" cy="1005838"/>
      </dsp:txXfrm>
    </dsp:sp>
    <dsp:sp modelId="{023F7371-533A-443B-BACC-55F5696CF24C}">
      <dsp:nvSpPr>
        <dsp:cNvPr id="0" name=""/>
        <dsp:cNvSpPr/>
      </dsp:nvSpPr>
      <dsp:spPr>
        <a:xfrm rot="6626960">
          <a:off x="739224" y="2617457"/>
          <a:ext cx="535289" cy="0"/>
        </a:xfrm>
        <a:custGeom>
          <a:avLst/>
          <a:gdLst/>
          <a:ahLst/>
          <a:cxnLst/>
          <a:rect l="0" t="0" r="0" b="0"/>
          <a:pathLst>
            <a:path>
              <a:moveTo>
                <a:pt x="0" y="0"/>
              </a:moveTo>
              <a:lnTo>
                <a:pt x="535289"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D9C858-1E63-479D-844B-8D4FEDD36685}">
      <dsp:nvSpPr>
        <dsp:cNvPr id="0" name=""/>
        <dsp:cNvSpPr/>
      </dsp:nvSpPr>
      <dsp:spPr>
        <a:xfrm>
          <a:off x="74976" y="2868235"/>
          <a:ext cx="1253966" cy="1133884"/>
        </a:xfrm>
        <a:prstGeom prst="roundRect">
          <a:avLst/>
        </a:prstGeom>
        <a:solidFill>
          <a:schemeClr val="lt1">
            <a:hueOff val="0"/>
            <a:satOff val="0"/>
            <a:lumOff val="0"/>
            <a:alphaOff val="0"/>
          </a:schemeClr>
        </a:solidFill>
        <a:ln w="381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fr-FR" sz="1800" b="1" kern="1200" dirty="0">
              <a:ln>
                <a:noFill/>
              </a:ln>
            </a:rPr>
            <a:t>7</a:t>
          </a:r>
          <a:r>
            <a:rPr lang="fr-FR" sz="1800" kern="1200" dirty="0">
              <a:ln>
                <a:noFill/>
              </a:ln>
            </a:rPr>
            <a:t> chirurgiens tumeur</a:t>
          </a:r>
        </a:p>
      </dsp:txBody>
      <dsp:txXfrm>
        <a:off x="130328" y="2923587"/>
        <a:ext cx="1143262" cy="102318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0305F-A72F-CA4D-9112-823B646F4C3E}">
      <dsp:nvSpPr>
        <dsp:cNvPr id="0" name=""/>
        <dsp:cNvSpPr/>
      </dsp:nvSpPr>
      <dsp:spPr>
        <a:xfrm>
          <a:off x="4816" y="0"/>
          <a:ext cx="2541119"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0" kern="1200" dirty="0"/>
            <a:t>Introduction</a:t>
          </a:r>
          <a:endParaRPr lang="fr-FR" sz="2000" b="0" kern="1200" dirty="0"/>
        </a:p>
      </dsp:txBody>
      <dsp:txXfrm>
        <a:off x="229104" y="0"/>
        <a:ext cx="2092544" cy="448575"/>
      </dsp:txXfrm>
    </dsp:sp>
    <dsp:sp modelId="{811D32A2-EF95-BB43-9483-C7A3EC6F3956}">
      <dsp:nvSpPr>
        <dsp:cNvPr id="0" name=""/>
        <dsp:cNvSpPr/>
      </dsp:nvSpPr>
      <dsp:spPr>
        <a:xfrm>
          <a:off x="2291824" y="0"/>
          <a:ext cx="2643272" cy="448575"/>
        </a:xfrm>
        <a:prstGeom prst="chevron">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fr-FR" sz="1800" b="1" kern="1200" dirty="0"/>
            <a:t>Matériel et méthode</a:t>
          </a:r>
        </a:p>
      </dsp:txBody>
      <dsp:txXfrm>
        <a:off x="2516112" y="0"/>
        <a:ext cx="2194697" cy="448575"/>
      </dsp:txXfrm>
    </dsp:sp>
    <dsp:sp modelId="{0958378B-FC89-8E4F-A9A6-A7EA42FB1EE8}">
      <dsp:nvSpPr>
        <dsp:cNvPr id="0" name=""/>
        <dsp:cNvSpPr/>
      </dsp:nvSpPr>
      <dsp:spPr>
        <a:xfrm>
          <a:off x="4680984" y="0"/>
          <a:ext cx="2541119"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Résultats</a:t>
          </a:r>
        </a:p>
      </dsp:txBody>
      <dsp:txXfrm>
        <a:off x="4905272" y="0"/>
        <a:ext cx="2092544" cy="448575"/>
      </dsp:txXfrm>
    </dsp:sp>
    <dsp:sp modelId="{092B7EB7-1F57-9948-86AB-41E4A07ED91E}">
      <dsp:nvSpPr>
        <dsp:cNvPr id="0" name=""/>
        <dsp:cNvSpPr/>
      </dsp:nvSpPr>
      <dsp:spPr>
        <a:xfrm>
          <a:off x="6967992" y="0"/>
          <a:ext cx="2541119"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Discussion</a:t>
          </a:r>
        </a:p>
      </dsp:txBody>
      <dsp:txXfrm>
        <a:off x="7192280" y="0"/>
        <a:ext cx="2092544" cy="448575"/>
      </dsp:txXfrm>
    </dsp:sp>
    <dsp:sp modelId="{EB3A5D26-96E5-4F45-9929-22162EE71FD1}">
      <dsp:nvSpPr>
        <dsp:cNvPr id="0" name=""/>
        <dsp:cNvSpPr/>
      </dsp:nvSpPr>
      <dsp:spPr>
        <a:xfrm>
          <a:off x="9254999" y="0"/>
          <a:ext cx="2541119"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Conclusion</a:t>
          </a:r>
          <a:endParaRPr lang="fr-FR" sz="1800" kern="1200" dirty="0"/>
        </a:p>
      </dsp:txBody>
      <dsp:txXfrm>
        <a:off x="9479287" y="0"/>
        <a:ext cx="2092544" cy="44857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67EAB-4BE6-D948-B536-713CE8950192}">
      <dsp:nvSpPr>
        <dsp:cNvPr id="0" name=""/>
        <dsp:cNvSpPr/>
      </dsp:nvSpPr>
      <dsp:spPr>
        <a:xfrm>
          <a:off x="4324" y="0"/>
          <a:ext cx="1981410" cy="341001"/>
        </a:xfrm>
        <a:prstGeom prst="chevron">
          <a:avLst/>
        </a:prstGeom>
        <a:solidFill>
          <a:schemeClr val="accent1">
            <a:hueOff val="0"/>
            <a:satOff val="0"/>
            <a:lumOff val="0"/>
            <a:alpha val="50118"/>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a:t>Design de l’étude</a:t>
          </a:r>
        </a:p>
      </dsp:txBody>
      <dsp:txXfrm>
        <a:off x="174825" y="0"/>
        <a:ext cx="1640409" cy="341001"/>
      </dsp:txXfrm>
    </dsp:sp>
    <dsp:sp modelId="{3F09E22F-7BF7-A24E-BE0D-19F03B6D97E6}">
      <dsp:nvSpPr>
        <dsp:cNvPr id="0" name=""/>
        <dsp:cNvSpPr/>
      </dsp:nvSpPr>
      <dsp:spPr>
        <a:xfrm>
          <a:off x="1787594" y="0"/>
          <a:ext cx="1981410" cy="341001"/>
        </a:xfrm>
        <a:prstGeom prst="chevron">
          <a:avLst/>
        </a:prstGeom>
        <a:solidFill>
          <a:schemeClr val="accent1">
            <a:hueOff val="0"/>
            <a:satOff val="0"/>
            <a:lumOff val="0"/>
            <a:alpha val="50118"/>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a:t>Objectifs</a:t>
          </a:r>
        </a:p>
      </dsp:txBody>
      <dsp:txXfrm>
        <a:off x="1958095" y="0"/>
        <a:ext cx="1640409" cy="341001"/>
      </dsp:txXfrm>
    </dsp:sp>
    <dsp:sp modelId="{8D17EFD4-4414-BC47-9941-9F9BB077E556}">
      <dsp:nvSpPr>
        <dsp:cNvPr id="0" name=""/>
        <dsp:cNvSpPr/>
      </dsp:nvSpPr>
      <dsp:spPr>
        <a:xfrm>
          <a:off x="3570863" y="0"/>
          <a:ext cx="1981410" cy="341001"/>
        </a:xfrm>
        <a:prstGeom prst="chevron">
          <a:avLst/>
        </a:prstGeom>
        <a:solidFill>
          <a:schemeClr val="accent1">
            <a:hueOff val="0"/>
            <a:satOff val="0"/>
            <a:lumOff val="0"/>
            <a:alpha val="50118"/>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a:t>Patients</a:t>
          </a:r>
          <a:endParaRPr lang="fr-FR" sz="1200" kern="1200" dirty="0"/>
        </a:p>
      </dsp:txBody>
      <dsp:txXfrm>
        <a:off x="3741364" y="0"/>
        <a:ext cx="1640409" cy="341001"/>
      </dsp:txXfrm>
    </dsp:sp>
    <dsp:sp modelId="{40771CBB-052B-CB42-8BE7-C319E5FF9D72}">
      <dsp:nvSpPr>
        <dsp:cNvPr id="0" name=""/>
        <dsp:cNvSpPr/>
      </dsp:nvSpPr>
      <dsp:spPr>
        <a:xfrm>
          <a:off x="5354133" y="0"/>
          <a:ext cx="1981410" cy="341001"/>
        </a:xfrm>
        <a:prstGeom prst="chevron">
          <a:avLst/>
        </a:prstGeom>
        <a:solidFill>
          <a:schemeClr val="accent1">
            <a:hueOff val="0"/>
            <a:satOff val="0"/>
            <a:lumOff val="0"/>
            <a:alpha val="50118"/>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a:t>Chirurgiens</a:t>
          </a:r>
        </a:p>
      </dsp:txBody>
      <dsp:txXfrm>
        <a:off x="5524634" y="0"/>
        <a:ext cx="1640409" cy="341001"/>
      </dsp:txXfrm>
    </dsp:sp>
    <dsp:sp modelId="{4A20305F-A72F-CA4D-9112-823B646F4C3E}">
      <dsp:nvSpPr>
        <dsp:cNvPr id="0" name=""/>
        <dsp:cNvSpPr/>
      </dsp:nvSpPr>
      <dsp:spPr>
        <a:xfrm>
          <a:off x="7141727" y="0"/>
          <a:ext cx="2853172" cy="341001"/>
        </a:xfrm>
        <a:prstGeom prst="chevron">
          <a:avLst/>
        </a:prstGeom>
        <a:solidFill>
          <a:schemeClr val="accent2">
            <a:lumMod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FR" sz="1600" b="0" kern="1200" dirty="0"/>
            <a:t>Données et statistiques</a:t>
          </a:r>
        </a:p>
      </dsp:txBody>
      <dsp:txXfrm>
        <a:off x="7312228" y="0"/>
        <a:ext cx="2512171" cy="34100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2BAA4-5E9B-45DE-8586-68119E315932}">
      <dsp:nvSpPr>
        <dsp:cNvPr id="0" name=""/>
        <dsp:cNvSpPr/>
      </dsp:nvSpPr>
      <dsp:spPr>
        <a:xfrm>
          <a:off x="318993" y="0"/>
          <a:ext cx="11260639" cy="3976848"/>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D75AC9-71FA-41AF-B497-142E461173B8}">
      <dsp:nvSpPr>
        <dsp:cNvPr id="0" name=""/>
        <dsp:cNvSpPr/>
      </dsp:nvSpPr>
      <dsp:spPr>
        <a:xfrm>
          <a:off x="1272475" y="523719"/>
          <a:ext cx="7907330" cy="2929409"/>
        </a:xfrm>
        <a:prstGeom prst="round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fr-FR" sz="3200" kern="1200" dirty="0"/>
            <a:t>Données collectées</a:t>
          </a:r>
        </a:p>
        <a:p>
          <a:pPr marL="0" lvl="0" indent="0" algn="ctr" defTabSz="1422400">
            <a:lnSpc>
              <a:spcPct val="90000"/>
            </a:lnSpc>
            <a:spcBef>
              <a:spcPct val="0"/>
            </a:spcBef>
            <a:spcAft>
              <a:spcPct val="35000"/>
            </a:spcAft>
            <a:buNone/>
          </a:pPr>
          <a:r>
            <a:rPr lang="fr-FR" sz="2000" kern="1200" dirty="0"/>
            <a:t>Informations patients (âge, IMC, ASA </a:t>
          </a:r>
          <a:r>
            <a:rPr lang="mr-IN" sz="2000" kern="1200" dirty="0"/>
            <a:t>…</a:t>
          </a:r>
          <a:r>
            <a:rPr lang="fr-FR" sz="2000" kern="1200" dirty="0"/>
            <a:t>)</a:t>
          </a:r>
        </a:p>
        <a:p>
          <a:pPr marL="0" lvl="0" indent="0" algn="ctr" defTabSz="1422400">
            <a:lnSpc>
              <a:spcPct val="90000"/>
            </a:lnSpc>
            <a:spcBef>
              <a:spcPct val="0"/>
            </a:spcBef>
            <a:spcAft>
              <a:spcPct val="35000"/>
            </a:spcAft>
            <a:buNone/>
          </a:pPr>
          <a:r>
            <a:rPr lang="fr-FR" sz="2000" kern="1200" dirty="0"/>
            <a:t>Indications (4 catégories)</a:t>
          </a:r>
        </a:p>
        <a:p>
          <a:pPr marL="0" lvl="0" indent="0" algn="ctr" defTabSz="1422400">
            <a:lnSpc>
              <a:spcPct val="90000"/>
            </a:lnSpc>
            <a:spcBef>
              <a:spcPct val="0"/>
            </a:spcBef>
            <a:spcAft>
              <a:spcPct val="35000"/>
            </a:spcAft>
            <a:buNone/>
          </a:pPr>
          <a:r>
            <a:rPr lang="fr-FR" sz="2000" kern="1200" dirty="0"/>
            <a:t> Informations prothèse (localisation, implants, gestes associés </a:t>
          </a:r>
          <a:r>
            <a:rPr lang="mr-IN" sz="2000" kern="1200" dirty="0"/>
            <a:t>…</a:t>
          </a:r>
          <a:r>
            <a:rPr lang="fr-FR" sz="2000" kern="1200" dirty="0"/>
            <a:t>)</a:t>
          </a:r>
        </a:p>
        <a:p>
          <a:pPr marL="0" lvl="0" indent="0" algn="ctr" defTabSz="1422400">
            <a:lnSpc>
              <a:spcPct val="90000"/>
            </a:lnSpc>
            <a:spcBef>
              <a:spcPct val="0"/>
            </a:spcBef>
            <a:spcAft>
              <a:spcPct val="35000"/>
            </a:spcAft>
            <a:buNone/>
          </a:pPr>
          <a:r>
            <a:rPr lang="fr-FR" sz="2000" kern="1200" dirty="0"/>
            <a:t> Données péri-opératoires (PST, VST, durée opératoire </a:t>
          </a:r>
          <a:r>
            <a:rPr lang="mr-IN" sz="2000" kern="1200" dirty="0"/>
            <a:t>…</a:t>
          </a:r>
          <a:r>
            <a:rPr lang="fr-FR" sz="2000" kern="1200" dirty="0"/>
            <a:t>)</a:t>
          </a:r>
        </a:p>
        <a:p>
          <a:pPr marL="0" lvl="0" indent="0" algn="ctr" defTabSz="1422400">
            <a:lnSpc>
              <a:spcPct val="90000"/>
            </a:lnSpc>
            <a:spcBef>
              <a:spcPct val="0"/>
            </a:spcBef>
            <a:spcAft>
              <a:spcPct val="35000"/>
            </a:spcAft>
            <a:buNone/>
          </a:pPr>
          <a:r>
            <a:rPr lang="fr-FR" sz="2000" kern="1200" dirty="0"/>
            <a:t> Données de suivi (MSTS, complications, Henderson, </a:t>
          </a:r>
          <a:r>
            <a:rPr lang="fr-FR" sz="2000" kern="1200" dirty="0" err="1"/>
            <a:t>réinterventions</a:t>
          </a:r>
          <a:r>
            <a:rPr lang="fr-FR" sz="2000" kern="1200" dirty="0"/>
            <a:t> </a:t>
          </a:r>
          <a:r>
            <a:rPr lang="mr-IN" sz="2000" kern="1200" dirty="0"/>
            <a:t>…</a:t>
          </a:r>
          <a:r>
            <a:rPr lang="fr-FR" sz="2000" kern="1200" dirty="0"/>
            <a:t>)</a:t>
          </a:r>
        </a:p>
      </dsp:txBody>
      <dsp:txXfrm>
        <a:off x="1415477" y="666721"/>
        <a:ext cx="7621326" cy="264340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0305F-A72F-CA4D-9112-823B646F4C3E}">
      <dsp:nvSpPr>
        <dsp:cNvPr id="0" name=""/>
        <dsp:cNvSpPr/>
      </dsp:nvSpPr>
      <dsp:spPr>
        <a:xfrm>
          <a:off x="4816" y="0"/>
          <a:ext cx="2541119"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0" kern="1200" dirty="0"/>
            <a:t>Introduction</a:t>
          </a:r>
          <a:endParaRPr lang="fr-FR" sz="2000" b="0" kern="1200" dirty="0"/>
        </a:p>
      </dsp:txBody>
      <dsp:txXfrm>
        <a:off x="229104" y="0"/>
        <a:ext cx="2092544" cy="448575"/>
      </dsp:txXfrm>
    </dsp:sp>
    <dsp:sp modelId="{811D32A2-EF95-BB43-9483-C7A3EC6F3956}">
      <dsp:nvSpPr>
        <dsp:cNvPr id="0" name=""/>
        <dsp:cNvSpPr/>
      </dsp:nvSpPr>
      <dsp:spPr>
        <a:xfrm>
          <a:off x="2291824" y="0"/>
          <a:ext cx="2643272" cy="448575"/>
        </a:xfrm>
        <a:prstGeom prst="chevron">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fr-FR" sz="1800" b="1" kern="1200" dirty="0"/>
            <a:t>Matériel et méthode</a:t>
          </a:r>
        </a:p>
      </dsp:txBody>
      <dsp:txXfrm>
        <a:off x="2516112" y="0"/>
        <a:ext cx="2194697" cy="448575"/>
      </dsp:txXfrm>
    </dsp:sp>
    <dsp:sp modelId="{0958378B-FC89-8E4F-A9A6-A7EA42FB1EE8}">
      <dsp:nvSpPr>
        <dsp:cNvPr id="0" name=""/>
        <dsp:cNvSpPr/>
      </dsp:nvSpPr>
      <dsp:spPr>
        <a:xfrm>
          <a:off x="4680984" y="0"/>
          <a:ext cx="2541119"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Résultats</a:t>
          </a:r>
        </a:p>
      </dsp:txBody>
      <dsp:txXfrm>
        <a:off x="4905272" y="0"/>
        <a:ext cx="2092544" cy="448575"/>
      </dsp:txXfrm>
    </dsp:sp>
    <dsp:sp modelId="{092B7EB7-1F57-9948-86AB-41E4A07ED91E}">
      <dsp:nvSpPr>
        <dsp:cNvPr id="0" name=""/>
        <dsp:cNvSpPr/>
      </dsp:nvSpPr>
      <dsp:spPr>
        <a:xfrm>
          <a:off x="6967992" y="0"/>
          <a:ext cx="2541119"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Discussion</a:t>
          </a:r>
        </a:p>
      </dsp:txBody>
      <dsp:txXfrm>
        <a:off x="7192280" y="0"/>
        <a:ext cx="2092544" cy="448575"/>
      </dsp:txXfrm>
    </dsp:sp>
    <dsp:sp modelId="{EB3A5D26-96E5-4F45-9929-22162EE71FD1}">
      <dsp:nvSpPr>
        <dsp:cNvPr id="0" name=""/>
        <dsp:cNvSpPr/>
      </dsp:nvSpPr>
      <dsp:spPr>
        <a:xfrm>
          <a:off x="9254999" y="0"/>
          <a:ext cx="2541119"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Conclusion</a:t>
          </a:r>
          <a:endParaRPr lang="fr-FR" sz="1800" kern="1200" dirty="0"/>
        </a:p>
      </dsp:txBody>
      <dsp:txXfrm>
        <a:off x="9479287" y="0"/>
        <a:ext cx="2092544" cy="44857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67EAB-4BE6-D948-B536-713CE8950192}">
      <dsp:nvSpPr>
        <dsp:cNvPr id="0" name=""/>
        <dsp:cNvSpPr/>
      </dsp:nvSpPr>
      <dsp:spPr>
        <a:xfrm>
          <a:off x="4324" y="0"/>
          <a:ext cx="1981410" cy="341001"/>
        </a:xfrm>
        <a:prstGeom prst="chevron">
          <a:avLst/>
        </a:prstGeom>
        <a:solidFill>
          <a:schemeClr val="accent1">
            <a:hueOff val="0"/>
            <a:satOff val="0"/>
            <a:lumOff val="0"/>
            <a:alpha val="50118"/>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a:t>Design de l’étude</a:t>
          </a:r>
        </a:p>
      </dsp:txBody>
      <dsp:txXfrm>
        <a:off x="174825" y="0"/>
        <a:ext cx="1640409" cy="341001"/>
      </dsp:txXfrm>
    </dsp:sp>
    <dsp:sp modelId="{3F09E22F-7BF7-A24E-BE0D-19F03B6D97E6}">
      <dsp:nvSpPr>
        <dsp:cNvPr id="0" name=""/>
        <dsp:cNvSpPr/>
      </dsp:nvSpPr>
      <dsp:spPr>
        <a:xfrm>
          <a:off x="1787594" y="0"/>
          <a:ext cx="1981410" cy="341001"/>
        </a:xfrm>
        <a:prstGeom prst="chevron">
          <a:avLst/>
        </a:prstGeom>
        <a:solidFill>
          <a:schemeClr val="accent1">
            <a:hueOff val="0"/>
            <a:satOff val="0"/>
            <a:lumOff val="0"/>
            <a:alpha val="50118"/>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a:t>Objectifs</a:t>
          </a:r>
        </a:p>
      </dsp:txBody>
      <dsp:txXfrm>
        <a:off x="1958095" y="0"/>
        <a:ext cx="1640409" cy="341001"/>
      </dsp:txXfrm>
    </dsp:sp>
    <dsp:sp modelId="{8D17EFD4-4414-BC47-9941-9F9BB077E556}">
      <dsp:nvSpPr>
        <dsp:cNvPr id="0" name=""/>
        <dsp:cNvSpPr/>
      </dsp:nvSpPr>
      <dsp:spPr>
        <a:xfrm>
          <a:off x="3570863" y="0"/>
          <a:ext cx="1981410" cy="341001"/>
        </a:xfrm>
        <a:prstGeom prst="chevron">
          <a:avLst/>
        </a:prstGeom>
        <a:solidFill>
          <a:schemeClr val="accent1">
            <a:hueOff val="0"/>
            <a:satOff val="0"/>
            <a:lumOff val="0"/>
            <a:alpha val="50118"/>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a:t>Patients</a:t>
          </a:r>
          <a:endParaRPr lang="fr-FR" sz="1200" kern="1200" dirty="0"/>
        </a:p>
      </dsp:txBody>
      <dsp:txXfrm>
        <a:off x="3741364" y="0"/>
        <a:ext cx="1640409" cy="341001"/>
      </dsp:txXfrm>
    </dsp:sp>
    <dsp:sp modelId="{40771CBB-052B-CB42-8BE7-C319E5FF9D72}">
      <dsp:nvSpPr>
        <dsp:cNvPr id="0" name=""/>
        <dsp:cNvSpPr/>
      </dsp:nvSpPr>
      <dsp:spPr>
        <a:xfrm>
          <a:off x="5354133" y="0"/>
          <a:ext cx="1981410" cy="341001"/>
        </a:xfrm>
        <a:prstGeom prst="chevron">
          <a:avLst/>
        </a:prstGeom>
        <a:solidFill>
          <a:schemeClr val="accent1">
            <a:hueOff val="0"/>
            <a:satOff val="0"/>
            <a:lumOff val="0"/>
            <a:alpha val="50118"/>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a:t>Chirurgiens</a:t>
          </a:r>
        </a:p>
      </dsp:txBody>
      <dsp:txXfrm>
        <a:off x="5524634" y="0"/>
        <a:ext cx="1640409" cy="341001"/>
      </dsp:txXfrm>
    </dsp:sp>
    <dsp:sp modelId="{4A20305F-A72F-CA4D-9112-823B646F4C3E}">
      <dsp:nvSpPr>
        <dsp:cNvPr id="0" name=""/>
        <dsp:cNvSpPr/>
      </dsp:nvSpPr>
      <dsp:spPr>
        <a:xfrm>
          <a:off x="7141727" y="0"/>
          <a:ext cx="2853172" cy="341001"/>
        </a:xfrm>
        <a:prstGeom prst="chevron">
          <a:avLst/>
        </a:prstGeom>
        <a:solidFill>
          <a:schemeClr val="accent2">
            <a:lumMod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FR" sz="1600" b="0" kern="1200" dirty="0"/>
            <a:t>Données et statistiques</a:t>
          </a:r>
        </a:p>
      </dsp:txBody>
      <dsp:txXfrm>
        <a:off x="7312228" y="0"/>
        <a:ext cx="2512171" cy="34100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2BAA4-5E9B-45DE-8586-68119E315932}">
      <dsp:nvSpPr>
        <dsp:cNvPr id="0" name=""/>
        <dsp:cNvSpPr/>
      </dsp:nvSpPr>
      <dsp:spPr>
        <a:xfrm>
          <a:off x="318993" y="0"/>
          <a:ext cx="11260639" cy="3976848"/>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F90277-F942-46A2-9DB1-4E0DE4E54D75}">
      <dsp:nvSpPr>
        <dsp:cNvPr id="0" name=""/>
        <dsp:cNvSpPr/>
      </dsp:nvSpPr>
      <dsp:spPr>
        <a:xfrm>
          <a:off x="5175035" y="1096735"/>
          <a:ext cx="5310716" cy="1667890"/>
        </a:xfrm>
        <a:prstGeom prst="round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fr-FR" sz="3200" kern="1200" dirty="0"/>
            <a:t>Analyses statistiques</a:t>
          </a:r>
        </a:p>
        <a:p>
          <a:pPr marL="0" lvl="0" indent="0" algn="ctr" defTabSz="1422400">
            <a:lnSpc>
              <a:spcPct val="90000"/>
            </a:lnSpc>
            <a:spcBef>
              <a:spcPct val="0"/>
            </a:spcBef>
            <a:spcAft>
              <a:spcPct val="35000"/>
            </a:spcAft>
            <a:buNone/>
          </a:pPr>
          <a:r>
            <a:rPr lang="fr-FR" sz="2000" kern="1200" dirty="0"/>
            <a:t> Courbes d’apprentissage (LOESS, k)</a:t>
          </a:r>
        </a:p>
        <a:p>
          <a:pPr marL="0" lvl="0" indent="0" algn="ctr" defTabSz="1422400">
            <a:lnSpc>
              <a:spcPct val="90000"/>
            </a:lnSpc>
            <a:spcBef>
              <a:spcPct val="0"/>
            </a:spcBef>
            <a:spcAft>
              <a:spcPct val="35000"/>
            </a:spcAft>
            <a:buNone/>
          </a:pPr>
          <a:r>
            <a:rPr lang="fr-FR" sz="2000" kern="1200" dirty="0"/>
            <a:t> Comparaisons des réinterventions</a:t>
          </a:r>
        </a:p>
        <a:p>
          <a:pPr marL="0" lvl="0" indent="0" algn="ctr" defTabSz="1422400">
            <a:lnSpc>
              <a:spcPct val="90000"/>
            </a:lnSpc>
            <a:spcBef>
              <a:spcPct val="0"/>
            </a:spcBef>
            <a:spcAft>
              <a:spcPct val="35000"/>
            </a:spcAft>
            <a:buNone/>
          </a:pPr>
          <a:r>
            <a:rPr lang="fr-FR" sz="2000" kern="1200" dirty="0"/>
            <a:t> Comparaisons des scores fonctionnels</a:t>
          </a:r>
        </a:p>
      </dsp:txBody>
      <dsp:txXfrm>
        <a:off x="5256455" y="1178155"/>
        <a:ext cx="5147876" cy="1505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0305F-A72F-CA4D-9112-823B646F4C3E}">
      <dsp:nvSpPr>
        <dsp:cNvPr id="0" name=""/>
        <dsp:cNvSpPr/>
      </dsp:nvSpPr>
      <dsp:spPr>
        <a:xfrm>
          <a:off x="2298401" y="0"/>
          <a:ext cx="2564168"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0" kern="1200" dirty="0"/>
            <a:t>Matériel et méthode</a:t>
          </a:r>
          <a:endParaRPr lang="fr-FR" sz="2000" b="0" kern="1200" dirty="0"/>
        </a:p>
      </dsp:txBody>
      <dsp:txXfrm>
        <a:off x="2522689" y="0"/>
        <a:ext cx="2115593" cy="448575"/>
      </dsp:txXfrm>
    </dsp:sp>
    <dsp:sp modelId="{811D32A2-EF95-BB43-9483-C7A3EC6F3956}">
      <dsp:nvSpPr>
        <dsp:cNvPr id="0" name=""/>
        <dsp:cNvSpPr/>
      </dsp:nvSpPr>
      <dsp:spPr>
        <a:xfrm>
          <a:off x="0" y="0"/>
          <a:ext cx="2564168" cy="448575"/>
        </a:xfrm>
        <a:prstGeom prst="chevron">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FR" sz="2000" b="1" kern="1200" dirty="0"/>
            <a:t>Introduction</a:t>
          </a:r>
        </a:p>
      </dsp:txBody>
      <dsp:txXfrm>
        <a:off x="224288" y="0"/>
        <a:ext cx="2115593" cy="448575"/>
      </dsp:txXfrm>
    </dsp:sp>
    <dsp:sp modelId="{0958378B-FC89-8E4F-A9A6-A7EA42FB1EE8}">
      <dsp:nvSpPr>
        <dsp:cNvPr id="0" name=""/>
        <dsp:cNvSpPr/>
      </dsp:nvSpPr>
      <dsp:spPr>
        <a:xfrm>
          <a:off x="4618383" y="0"/>
          <a:ext cx="2564168"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Résultats</a:t>
          </a:r>
        </a:p>
      </dsp:txBody>
      <dsp:txXfrm>
        <a:off x="4842671" y="0"/>
        <a:ext cx="2115593" cy="448575"/>
      </dsp:txXfrm>
    </dsp:sp>
    <dsp:sp modelId="{092B7EB7-1F57-9948-86AB-41E4A07ED91E}">
      <dsp:nvSpPr>
        <dsp:cNvPr id="0" name=""/>
        <dsp:cNvSpPr/>
      </dsp:nvSpPr>
      <dsp:spPr>
        <a:xfrm>
          <a:off x="6926135" y="0"/>
          <a:ext cx="2564168"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Discussion</a:t>
          </a:r>
        </a:p>
      </dsp:txBody>
      <dsp:txXfrm>
        <a:off x="7150423" y="0"/>
        <a:ext cx="2115593" cy="448575"/>
      </dsp:txXfrm>
    </dsp:sp>
    <dsp:sp modelId="{EB3A5D26-96E5-4F45-9929-22162EE71FD1}">
      <dsp:nvSpPr>
        <dsp:cNvPr id="0" name=""/>
        <dsp:cNvSpPr/>
      </dsp:nvSpPr>
      <dsp:spPr>
        <a:xfrm>
          <a:off x="9233886" y="0"/>
          <a:ext cx="2564168"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Conclusion</a:t>
          </a:r>
          <a:endParaRPr lang="fr-FR" sz="1800" kern="1200" dirty="0"/>
        </a:p>
      </dsp:txBody>
      <dsp:txXfrm>
        <a:off x="9458174" y="0"/>
        <a:ext cx="2115593" cy="44857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0305F-A72F-CA4D-9112-823B646F4C3E}">
      <dsp:nvSpPr>
        <dsp:cNvPr id="0" name=""/>
        <dsp:cNvSpPr/>
      </dsp:nvSpPr>
      <dsp:spPr>
        <a:xfrm>
          <a:off x="4816" y="0"/>
          <a:ext cx="2541119"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0" kern="1200" dirty="0"/>
            <a:t>Introduction</a:t>
          </a:r>
          <a:endParaRPr lang="fr-FR" sz="2000" b="0" kern="1200" dirty="0"/>
        </a:p>
      </dsp:txBody>
      <dsp:txXfrm>
        <a:off x="229104" y="0"/>
        <a:ext cx="2092544" cy="448575"/>
      </dsp:txXfrm>
    </dsp:sp>
    <dsp:sp modelId="{811D32A2-EF95-BB43-9483-C7A3EC6F3956}">
      <dsp:nvSpPr>
        <dsp:cNvPr id="0" name=""/>
        <dsp:cNvSpPr/>
      </dsp:nvSpPr>
      <dsp:spPr>
        <a:xfrm>
          <a:off x="2291824" y="0"/>
          <a:ext cx="2643272" cy="448575"/>
        </a:xfrm>
        <a:prstGeom prst="chevron">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fr-FR" sz="1800" b="1" kern="1200" dirty="0"/>
            <a:t>Matériel et méthode</a:t>
          </a:r>
        </a:p>
      </dsp:txBody>
      <dsp:txXfrm>
        <a:off x="2516112" y="0"/>
        <a:ext cx="2194697" cy="448575"/>
      </dsp:txXfrm>
    </dsp:sp>
    <dsp:sp modelId="{0958378B-FC89-8E4F-A9A6-A7EA42FB1EE8}">
      <dsp:nvSpPr>
        <dsp:cNvPr id="0" name=""/>
        <dsp:cNvSpPr/>
      </dsp:nvSpPr>
      <dsp:spPr>
        <a:xfrm>
          <a:off x="4680984" y="0"/>
          <a:ext cx="2541119"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Résultats</a:t>
          </a:r>
        </a:p>
      </dsp:txBody>
      <dsp:txXfrm>
        <a:off x="4905272" y="0"/>
        <a:ext cx="2092544" cy="448575"/>
      </dsp:txXfrm>
    </dsp:sp>
    <dsp:sp modelId="{092B7EB7-1F57-9948-86AB-41E4A07ED91E}">
      <dsp:nvSpPr>
        <dsp:cNvPr id="0" name=""/>
        <dsp:cNvSpPr/>
      </dsp:nvSpPr>
      <dsp:spPr>
        <a:xfrm>
          <a:off x="6967992" y="0"/>
          <a:ext cx="2541119"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Discussion</a:t>
          </a:r>
        </a:p>
      </dsp:txBody>
      <dsp:txXfrm>
        <a:off x="7192280" y="0"/>
        <a:ext cx="2092544" cy="448575"/>
      </dsp:txXfrm>
    </dsp:sp>
    <dsp:sp modelId="{EB3A5D26-96E5-4F45-9929-22162EE71FD1}">
      <dsp:nvSpPr>
        <dsp:cNvPr id="0" name=""/>
        <dsp:cNvSpPr/>
      </dsp:nvSpPr>
      <dsp:spPr>
        <a:xfrm>
          <a:off x="9254999" y="0"/>
          <a:ext cx="2541119"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Conclusion</a:t>
          </a:r>
          <a:endParaRPr lang="fr-FR" sz="1800" kern="1200" dirty="0"/>
        </a:p>
      </dsp:txBody>
      <dsp:txXfrm>
        <a:off x="9479287" y="0"/>
        <a:ext cx="2092544" cy="44857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0305F-A72F-CA4D-9112-823B646F4C3E}">
      <dsp:nvSpPr>
        <dsp:cNvPr id="0" name=""/>
        <dsp:cNvSpPr/>
      </dsp:nvSpPr>
      <dsp:spPr>
        <a:xfrm>
          <a:off x="2106" y="0"/>
          <a:ext cx="2523832"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0" kern="1200" dirty="0"/>
            <a:t>Introduction</a:t>
          </a:r>
          <a:endParaRPr lang="fr-FR" sz="2000" b="0" kern="1200" dirty="0"/>
        </a:p>
      </dsp:txBody>
      <dsp:txXfrm>
        <a:off x="226394" y="0"/>
        <a:ext cx="2075257" cy="448575"/>
      </dsp:txXfrm>
    </dsp:sp>
    <dsp:sp modelId="{811D32A2-EF95-BB43-9483-C7A3EC6F3956}">
      <dsp:nvSpPr>
        <dsp:cNvPr id="0" name=""/>
        <dsp:cNvSpPr/>
      </dsp:nvSpPr>
      <dsp:spPr>
        <a:xfrm>
          <a:off x="2273555" y="0"/>
          <a:ext cx="2523832"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0" kern="1200" dirty="0"/>
            <a:t>Matériel et méthodes</a:t>
          </a:r>
          <a:endParaRPr lang="fr-FR" sz="2000" b="0" kern="1200" dirty="0"/>
        </a:p>
      </dsp:txBody>
      <dsp:txXfrm>
        <a:off x="2497843" y="0"/>
        <a:ext cx="2075257" cy="448575"/>
      </dsp:txXfrm>
    </dsp:sp>
    <dsp:sp modelId="{0958378B-FC89-8E4F-A9A6-A7EA42FB1EE8}">
      <dsp:nvSpPr>
        <dsp:cNvPr id="0" name=""/>
        <dsp:cNvSpPr/>
      </dsp:nvSpPr>
      <dsp:spPr>
        <a:xfrm>
          <a:off x="4545005" y="0"/>
          <a:ext cx="2710924" cy="448575"/>
        </a:xfrm>
        <a:prstGeom prst="chevron">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FR" sz="2000" b="1" kern="1200" dirty="0"/>
            <a:t>Résultats</a:t>
          </a:r>
        </a:p>
      </dsp:txBody>
      <dsp:txXfrm>
        <a:off x="4769293" y="0"/>
        <a:ext cx="2262349" cy="448575"/>
      </dsp:txXfrm>
    </dsp:sp>
    <dsp:sp modelId="{092B7EB7-1F57-9948-86AB-41E4A07ED91E}">
      <dsp:nvSpPr>
        <dsp:cNvPr id="0" name=""/>
        <dsp:cNvSpPr/>
      </dsp:nvSpPr>
      <dsp:spPr>
        <a:xfrm>
          <a:off x="7003547" y="0"/>
          <a:ext cx="2523832"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Discussion</a:t>
          </a:r>
        </a:p>
      </dsp:txBody>
      <dsp:txXfrm>
        <a:off x="7227835" y="0"/>
        <a:ext cx="2075257" cy="448575"/>
      </dsp:txXfrm>
    </dsp:sp>
    <dsp:sp modelId="{EB3A5D26-96E5-4F45-9929-22162EE71FD1}">
      <dsp:nvSpPr>
        <dsp:cNvPr id="0" name=""/>
        <dsp:cNvSpPr/>
      </dsp:nvSpPr>
      <dsp:spPr>
        <a:xfrm>
          <a:off x="9274996" y="0"/>
          <a:ext cx="2523832"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Conclusion</a:t>
          </a:r>
          <a:endParaRPr lang="fr-FR" sz="1800" kern="1200" dirty="0"/>
        </a:p>
      </dsp:txBody>
      <dsp:txXfrm>
        <a:off x="9499284" y="0"/>
        <a:ext cx="2075257" cy="44857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0305F-A72F-CA4D-9112-823B646F4C3E}">
      <dsp:nvSpPr>
        <dsp:cNvPr id="0" name=""/>
        <dsp:cNvSpPr/>
      </dsp:nvSpPr>
      <dsp:spPr>
        <a:xfrm>
          <a:off x="8681" y="0"/>
          <a:ext cx="3125023" cy="341001"/>
        </a:xfrm>
        <a:prstGeom prst="chevron">
          <a:avLst/>
        </a:prstGeom>
        <a:solidFill>
          <a:schemeClr val="accent2">
            <a:lumMod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FR" sz="1600" b="0" kern="1200" dirty="0"/>
            <a:t>Courbes d’apprentissage</a:t>
          </a:r>
        </a:p>
      </dsp:txBody>
      <dsp:txXfrm>
        <a:off x="179182" y="0"/>
        <a:ext cx="2784022" cy="341001"/>
      </dsp:txXfrm>
    </dsp:sp>
    <dsp:sp modelId="{93867EAB-4BE6-D948-B536-713CE8950192}">
      <dsp:nvSpPr>
        <dsp:cNvPr id="0" name=""/>
        <dsp:cNvSpPr/>
      </dsp:nvSpPr>
      <dsp:spPr>
        <a:xfrm>
          <a:off x="2935800" y="0"/>
          <a:ext cx="1901930" cy="341001"/>
        </a:xfrm>
        <a:prstGeom prst="chevron">
          <a:avLst/>
        </a:prstGeom>
        <a:solidFill>
          <a:schemeClr val="accent1">
            <a:hueOff val="0"/>
            <a:satOff val="0"/>
            <a:lumOff val="0"/>
            <a:alpha val="50118"/>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a:t>Evaluations et comparaisons</a:t>
          </a:r>
        </a:p>
      </dsp:txBody>
      <dsp:txXfrm>
        <a:off x="3106301" y="0"/>
        <a:ext cx="1560929" cy="34100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272A9-593F-48D0-ACC9-0E79E5398B25}">
      <dsp:nvSpPr>
        <dsp:cNvPr id="0" name=""/>
        <dsp:cNvSpPr/>
      </dsp:nvSpPr>
      <dsp:spPr>
        <a:xfrm rot="5400000">
          <a:off x="644336" y="591592"/>
          <a:ext cx="523212" cy="595658"/>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2E4890-465E-4776-95F8-B7E031EF6D4A}">
      <dsp:nvSpPr>
        <dsp:cNvPr id="0" name=""/>
        <dsp:cNvSpPr/>
      </dsp:nvSpPr>
      <dsp:spPr>
        <a:xfrm>
          <a:off x="505716" y="11600"/>
          <a:ext cx="880781" cy="61651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CPA</a:t>
          </a:r>
        </a:p>
      </dsp:txBody>
      <dsp:txXfrm>
        <a:off x="535817" y="41701"/>
        <a:ext cx="820579" cy="556316"/>
      </dsp:txXfrm>
    </dsp:sp>
    <dsp:sp modelId="{48B1DF78-D5E5-4331-903B-ADAC565892D7}">
      <dsp:nvSpPr>
        <dsp:cNvPr id="0" name=""/>
        <dsp:cNvSpPr/>
      </dsp:nvSpPr>
      <dsp:spPr>
        <a:xfrm>
          <a:off x="1386498" y="70399"/>
          <a:ext cx="640596" cy="498297"/>
        </a:xfrm>
        <a:prstGeom prst="rect">
          <a:avLst/>
        </a:prstGeom>
        <a:noFill/>
        <a:ln>
          <a:noFill/>
        </a:ln>
        <a:effectLst/>
      </dsp:spPr>
      <dsp:style>
        <a:lnRef idx="0">
          <a:scrgbClr r="0" g="0" b="0"/>
        </a:lnRef>
        <a:fillRef idx="0">
          <a:scrgbClr r="0" g="0" b="0"/>
        </a:fillRef>
        <a:effectRef idx="0">
          <a:scrgbClr r="0" g="0" b="0"/>
        </a:effectRef>
        <a:fontRef idx="minor"/>
      </dsp:style>
    </dsp:sp>
    <dsp:sp modelId="{12CB9F91-DB97-496C-8357-06F7D13D41FF}">
      <dsp:nvSpPr>
        <dsp:cNvPr id="0" name=""/>
        <dsp:cNvSpPr/>
      </dsp:nvSpPr>
      <dsp:spPr>
        <a:xfrm rot="5400000">
          <a:off x="1374597" y="1284146"/>
          <a:ext cx="523212" cy="595658"/>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0CF967-6955-4935-BBC4-E168595D0E2C}">
      <dsp:nvSpPr>
        <dsp:cNvPr id="0" name=""/>
        <dsp:cNvSpPr/>
      </dsp:nvSpPr>
      <dsp:spPr>
        <a:xfrm>
          <a:off x="1235978" y="704154"/>
          <a:ext cx="880781" cy="616518"/>
        </a:xfrm>
        <a:prstGeom prst="roundRect">
          <a:avLst>
            <a:gd name="adj" fmla="val 1667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K=4</a:t>
          </a:r>
        </a:p>
      </dsp:txBody>
      <dsp:txXfrm>
        <a:off x="1266079" y="734255"/>
        <a:ext cx="820579" cy="556316"/>
      </dsp:txXfrm>
    </dsp:sp>
    <dsp:sp modelId="{48522438-4AE9-430D-B2F7-4BBE0084D3F5}">
      <dsp:nvSpPr>
        <dsp:cNvPr id="0" name=""/>
        <dsp:cNvSpPr/>
      </dsp:nvSpPr>
      <dsp:spPr>
        <a:xfrm>
          <a:off x="2116759" y="762953"/>
          <a:ext cx="640596" cy="498297"/>
        </a:xfrm>
        <a:prstGeom prst="rect">
          <a:avLst/>
        </a:prstGeom>
        <a:noFill/>
        <a:ln>
          <a:noFill/>
        </a:ln>
        <a:effectLst/>
      </dsp:spPr>
      <dsp:style>
        <a:lnRef idx="0">
          <a:scrgbClr r="0" g="0" b="0"/>
        </a:lnRef>
        <a:fillRef idx="0">
          <a:scrgbClr r="0" g="0" b="0"/>
        </a:fillRef>
        <a:effectRef idx="0">
          <a:scrgbClr r="0" g="0" b="0"/>
        </a:effectRef>
        <a:fontRef idx="minor"/>
      </dsp:style>
    </dsp:sp>
    <dsp:sp modelId="{8AB1FC80-21C2-49B9-BA79-0B4F8683206D}">
      <dsp:nvSpPr>
        <dsp:cNvPr id="0" name=""/>
        <dsp:cNvSpPr/>
      </dsp:nvSpPr>
      <dsp:spPr>
        <a:xfrm>
          <a:off x="1966239" y="1396708"/>
          <a:ext cx="880781" cy="61651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CPM</a:t>
          </a:r>
        </a:p>
      </dsp:txBody>
      <dsp:txXfrm>
        <a:off x="1996340" y="1426809"/>
        <a:ext cx="820579" cy="55631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0305F-A72F-CA4D-9112-823B646F4C3E}">
      <dsp:nvSpPr>
        <dsp:cNvPr id="0" name=""/>
        <dsp:cNvSpPr/>
      </dsp:nvSpPr>
      <dsp:spPr>
        <a:xfrm>
          <a:off x="2106" y="0"/>
          <a:ext cx="2523832"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0" kern="1200" dirty="0"/>
            <a:t>Introduction</a:t>
          </a:r>
          <a:endParaRPr lang="fr-FR" sz="2000" b="0" kern="1200" dirty="0"/>
        </a:p>
      </dsp:txBody>
      <dsp:txXfrm>
        <a:off x="226394" y="0"/>
        <a:ext cx="2075257" cy="448575"/>
      </dsp:txXfrm>
    </dsp:sp>
    <dsp:sp modelId="{811D32A2-EF95-BB43-9483-C7A3EC6F3956}">
      <dsp:nvSpPr>
        <dsp:cNvPr id="0" name=""/>
        <dsp:cNvSpPr/>
      </dsp:nvSpPr>
      <dsp:spPr>
        <a:xfrm>
          <a:off x="2273555" y="0"/>
          <a:ext cx="2523832"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0" kern="1200" dirty="0"/>
            <a:t>Matériel et méthodes</a:t>
          </a:r>
          <a:endParaRPr lang="fr-FR" sz="2000" b="0" kern="1200" dirty="0"/>
        </a:p>
      </dsp:txBody>
      <dsp:txXfrm>
        <a:off x="2497843" y="0"/>
        <a:ext cx="2075257" cy="448575"/>
      </dsp:txXfrm>
    </dsp:sp>
    <dsp:sp modelId="{0958378B-FC89-8E4F-A9A6-A7EA42FB1EE8}">
      <dsp:nvSpPr>
        <dsp:cNvPr id="0" name=""/>
        <dsp:cNvSpPr/>
      </dsp:nvSpPr>
      <dsp:spPr>
        <a:xfrm>
          <a:off x="4545005" y="0"/>
          <a:ext cx="2710924" cy="448575"/>
        </a:xfrm>
        <a:prstGeom prst="chevron">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FR" sz="2000" b="1" kern="1200" dirty="0"/>
            <a:t>Résultats</a:t>
          </a:r>
        </a:p>
      </dsp:txBody>
      <dsp:txXfrm>
        <a:off x="4769293" y="0"/>
        <a:ext cx="2262349" cy="448575"/>
      </dsp:txXfrm>
    </dsp:sp>
    <dsp:sp modelId="{092B7EB7-1F57-9948-86AB-41E4A07ED91E}">
      <dsp:nvSpPr>
        <dsp:cNvPr id="0" name=""/>
        <dsp:cNvSpPr/>
      </dsp:nvSpPr>
      <dsp:spPr>
        <a:xfrm>
          <a:off x="7003547" y="0"/>
          <a:ext cx="2523832"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Discussion</a:t>
          </a:r>
        </a:p>
      </dsp:txBody>
      <dsp:txXfrm>
        <a:off x="7227835" y="0"/>
        <a:ext cx="2075257" cy="448575"/>
      </dsp:txXfrm>
    </dsp:sp>
    <dsp:sp modelId="{EB3A5D26-96E5-4F45-9929-22162EE71FD1}">
      <dsp:nvSpPr>
        <dsp:cNvPr id="0" name=""/>
        <dsp:cNvSpPr/>
      </dsp:nvSpPr>
      <dsp:spPr>
        <a:xfrm>
          <a:off x="9274996" y="0"/>
          <a:ext cx="2523832"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Conclusion</a:t>
          </a:r>
          <a:endParaRPr lang="fr-FR" sz="1800" kern="1200" dirty="0"/>
        </a:p>
      </dsp:txBody>
      <dsp:txXfrm>
        <a:off x="9499284" y="0"/>
        <a:ext cx="2075257" cy="44857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0305F-A72F-CA4D-9112-823B646F4C3E}">
      <dsp:nvSpPr>
        <dsp:cNvPr id="0" name=""/>
        <dsp:cNvSpPr/>
      </dsp:nvSpPr>
      <dsp:spPr>
        <a:xfrm>
          <a:off x="8681" y="0"/>
          <a:ext cx="3125023" cy="341001"/>
        </a:xfrm>
        <a:prstGeom prst="chevron">
          <a:avLst/>
        </a:prstGeom>
        <a:solidFill>
          <a:schemeClr val="accent2">
            <a:lumMod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FR" sz="1600" b="0" kern="1200" dirty="0"/>
            <a:t>Courbes d’apprentissage</a:t>
          </a:r>
        </a:p>
      </dsp:txBody>
      <dsp:txXfrm>
        <a:off x="179182" y="0"/>
        <a:ext cx="2784022" cy="341001"/>
      </dsp:txXfrm>
    </dsp:sp>
    <dsp:sp modelId="{93867EAB-4BE6-D948-B536-713CE8950192}">
      <dsp:nvSpPr>
        <dsp:cNvPr id="0" name=""/>
        <dsp:cNvSpPr/>
      </dsp:nvSpPr>
      <dsp:spPr>
        <a:xfrm>
          <a:off x="2935800" y="0"/>
          <a:ext cx="1901930" cy="341001"/>
        </a:xfrm>
        <a:prstGeom prst="chevron">
          <a:avLst/>
        </a:prstGeom>
        <a:solidFill>
          <a:schemeClr val="accent1">
            <a:hueOff val="0"/>
            <a:satOff val="0"/>
            <a:lumOff val="0"/>
            <a:alpha val="50118"/>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a:t>Evaluations et comparaisons</a:t>
          </a:r>
        </a:p>
      </dsp:txBody>
      <dsp:txXfrm>
        <a:off x="3106301" y="0"/>
        <a:ext cx="1560929" cy="34100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272A9-593F-48D0-ACC9-0E79E5398B25}">
      <dsp:nvSpPr>
        <dsp:cNvPr id="0" name=""/>
        <dsp:cNvSpPr/>
      </dsp:nvSpPr>
      <dsp:spPr>
        <a:xfrm rot="5400000">
          <a:off x="644336" y="591592"/>
          <a:ext cx="523212" cy="595658"/>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2E4890-465E-4776-95F8-B7E031EF6D4A}">
      <dsp:nvSpPr>
        <dsp:cNvPr id="0" name=""/>
        <dsp:cNvSpPr/>
      </dsp:nvSpPr>
      <dsp:spPr>
        <a:xfrm>
          <a:off x="505716" y="11600"/>
          <a:ext cx="880781" cy="61651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CPA</a:t>
          </a:r>
        </a:p>
      </dsp:txBody>
      <dsp:txXfrm>
        <a:off x="535817" y="41701"/>
        <a:ext cx="820579" cy="556316"/>
      </dsp:txXfrm>
    </dsp:sp>
    <dsp:sp modelId="{48B1DF78-D5E5-4331-903B-ADAC565892D7}">
      <dsp:nvSpPr>
        <dsp:cNvPr id="0" name=""/>
        <dsp:cNvSpPr/>
      </dsp:nvSpPr>
      <dsp:spPr>
        <a:xfrm>
          <a:off x="1386498" y="70399"/>
          <a:ext cx="640596" cy="498297"/>
        </a:xfrm>
        <a:prstGeom prst="rect">
          <a:avLst/>
        </a:prstGeom>
        <a:noFill/>
        <a:ln>
          <a:noFill/>
        </a:ln>
        <a:effectLst/>
      </dsp:spPr>
      <dsp:style>
        <a:lnRef idx="0">
          <a:scrgbClr r="0" g="0" b="0"/>
        </a:lnRef>
        <a:fillRef idx="0">
          <a:scrgbClr r="0" g="0" b="0"/>
        </a:fillRef>
        <a:effectRef idx="0">
          <a:scrgbClr r="0" g="0" b="0"/>
        </a:effectRef>
        <a:fontRef idx="minor"/>
      </dsp:style>
    </dsp:sp>
    <dsp:sp modelId="{12CB9F91-DB97-496C-8357-06F7D13D41FF}">
      <dsp:nvSpPr>
        <dsp:cNvPr id="0" name=""/>
        <dsp:cNvSpPr/>
      </dsp:nvSpPr>
      <dsp:spPr>
        <a:xfrm rot="5400000">
          <a:off x="1374597" y="1284146"/>
          <a:ext cx="523212" cy="595658"/>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0CF967-6955-4935-BBC4-E168595D0E2C}">
      <dsp:nvSpPr>
        <dsp:cNvPr id="0" name=""/>
        <dsp:cNvSpPr/>
      </dsp:nvSpPr>
      <dsp:spPr>
        <a:xfrm>
          <a:off x="1235978" y="704154"/>
          <a:ext cx="880781" cy="616518"/>
        </a:xfrm>
        <a:prstGeom prst="roundRect">
          <a:avLst>
            <a:gd name="adj" fmla="val 1667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K=2</a:t>
          </a:r>
        </a:p>
      </dsp:txBody>
      <dsp:txXfrm>
        <a:off x="1266079" y="734255"/>
        <a:ext cx="820579" cy="556316"/>
      </dsp:txXfrm>
    </dsp:sp>
    <dsp:sp modelId="{48522438-4AE9-430D-B2F7-4BBE0084D3F5}">
      <dsp:nvSpPr>
        <dsp:cNvPr id="0" name=""/>
        <dsp:cNvSpPr/>
      </dsp:nvSpPr>
      <dsp:spPr>
        <a:xfrm>
          <a:off x="2116759" y="762953"/>
          <a:ext cx="640596" cy="498297"/>
        </a:xfrm>
        <a:prstGeom prst="rect">
          <a:avLst/>
        </a:prstGeom>
        <a:noFill/>
        <a:ln>
          <a:noFill/>
        </a:ln>
        <a:effectLst/>
      </dsp:spPr>
      <dsp:style>
        <a:lnRef idx="0">
          <a:scrgbClr r="0" g="0" b="0"/>
        </a:lnRef>
        <a:fillRef idx="0">
          <a:scrgbClr r="0" g="0" b="0"/>
        </a:fillRef>
        <a:effectRef idx="0">
          <a:scrgbClr r="0" g="0" b="0"/>
        </a:effectRef>
        <a:fontRef idx="minor"/>
      </dsp:style>
    </dsp:sp>
    <dsp:sp modelId="{8AB1FC80-21C2-49B9-BA79-0B4F8683206D}">
      <dsp:nvSpPr>
        <dsp:cNvPr id="0" name=""/>
        <dsp:cNvSpPr/>
      </dsp:nvSpPr>
      <dsp:spPr>
        <a:xfrm>
          <a:off x="1966239" y="1396708"/>
          <a:ext cx="880781" cy="61651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CPM</a:t>
          </a:r>
        </a:p>
      </dsp:txBody>
      <dsp:txXfrm>
        <a:off x="1996340" y="1426809"/>
        <a:ext cx="820579" cy="55631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67EAB-4BE6-D948-B536-713CE8950192}">
      <dsp:nvSpPr>
        <dsp:cNvPr id="0" name=""/>
        <dsp:cNvSpPr/>
      </dsp:nvSpPr>
      <dsp:spPr>
        <a:xfrm>
          <a:off x="621" y="0"/>
          <a:ext cx="2067315" cy="341001"/>
        </a:xfrm>
        <a:prstGeom prst="chevron">
          <a:avLst/>
        </a:prstGeom>
        <a:solidFill>
          <a:schemeClr val="accent1">
            <a:hueOff val="0"/>
            <a:satOff val="0"/>
            <a:lumOff val="0"/>
            <a:alpha val="50118"/>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a:t>Courbes d’apprentissage</a:t>
          </a:r>
        </a:p>
      </dsp:txBody>
      <dsp:txXfrm>
        <a:off x="171122" y="0"/>
        <a:ext cx="1726314" cy="341001"/>
      </dsp:txXfrm>
    </dsp:sp>
    <dsp:sp modelId="{4A20305F-A72F-CA4D-9112-823B646F4C3E}">
      <dsp:nvSpPr>
        <dsp:cNvPr id="0" name=""/>
        <dsp:cNvSpPr/>
      </dsp:nvSpPr>
      <dsp:spPr>
        <a:xfrm>
          <a:off x="1861827" y="0"/>
          <a:ext cx="2976872" cy="341001"/>
        </a:xfrm>
        <a:prstGeom prst="chevron">
          <a:avLst/>
        </a:prstGeom>
        <a:solidFill>
          <a:schemeClr val="accent2">
            <a:lumMod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FR" sz="1600" b="0" kern="1200" dirty="0"/>
            <a:t>Evaluations et comparaisons</a:t>
          </a:r>
        </a:p>
      </dsp:txBody>
      <dsp:txXfrm>
        <a:off x="2032328" y="0"/>
        <a:ext cx="2635871" cy="341001"/>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0305F-A72F-CA4D-9112-823B646F4C3E}">
      <dsp:nvSpPr>
        <dsp:cNvPr id="0" name=""/>
        <dsp:cNvSpPr/>
      </dsp:nvSpPr>
      <dsp:spPr>
        <a:xfrm>
          <a:off x="2106" y="0"/>
          <a:ext cx="2523832"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0" kern="1200" dirty="0"/>
            <a:t>Introduction</a:t>
          </a:r>
          <a:endParaRPr lang="fr-FR" sz="2000" b="0" kern="1200" dirty="0"/>
        </a:p>
      </dsp:txBody>
      <dsp:txXfrm>
        <a:off x="226394" y="0"/>
        <a:ext cx="2075257" cy="448575"/>
      </dsp:txXfrm>
    </dsp:sp>
    <dsp:sp modelId="{811D32A2-EF95-BB43-9483-C7A3EC6F3956}">
      <dsp:nvSpPr>
        <dsp:cNvPr id="0" name=""/>
        <dsp:cNvSpPr/>
      </dsp:nvSpPr>
      <dsp:spPr>
        <a:xfrm>
          <a:off x="2273555" y="0"/>
          <a:ext cx="2523832"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0" kern="1200" dirty="0"/>
            <a:t>Matériel et méthodes</a:t>
          </a:r>
          <a:endParaRPr lang="fr-FR" sz="2000" b="0" kern="1200" dirty="0"/>
        </a:p>
      </dsp:txBody>
      <dsp:txXfrm>
        <a:off x="2497843" y="0"/>
        <a:ext cx="2075257" cy="448575"/>
      </dsp:txXfrm>
    </dsp:sp>
    <dsp:sp modelId="{0958378B-FC89-8E4F-A9A6-A7EA42FB1EE8}">
      <dsp:nvSpPr>
        <dsp:cNvPr id="0" name=""/>
        <dsp:cNvSpPr/>
      </dsp:nvSpPr>
      <dsp:spPr>
        <a:xfrm>
          <a:off x="4545005" y="0"/>
          <a:ext cx="2710924" cy="448575"/>
        </a:xfrm>
        <a:prstGeom prst="chevron">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FR" sz="2000" b="1" kern="1200" dirty="0"/>
            <a:t>Résultats</a:t>
          </a:r>
        </a:p>
      </dsp:txBody>
      <dsp:txXfrm>
        <a:off x="4769293" y="0"/>
        <a:ext cx="2262349" cy="448575"/>
      </dsp:txXfrm>
    </dsp:sp>
    <dsp:sp modelId="{092B7EB7-1F57-9948-86AB-41E4A07ED91E}">
      <dsp:nvSpPr>
        <dsp:cNvPr id="0" name=""/>
        <dsp:cNvSpPr/>
      </dsp:nvSpPr>
      <dsp:spPr>
        <a:xfrm>
          <a:off x="7003547" y="0"/>
          <a:ext cx="2523832"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Discussion</a:t>
          </a:r>
        </a:p>
      </dsp:txBody>
      <dsp:txXfrm>
        <a:off x="7227835" y="0"/>
        <a:ext cx="2075257" cy="448575"/>
      </dsp:txXfrm>
    </dsp:sp>
    <dsp:sp modelId="{EB3A5D26-96E5-4F45-9929-22162EE71FD1}">
      <dsp:nvSpPr>
        <dsp:cNvPr id="0" name=""/>
        <dsp:cNvSpPr/>
      </dsp:nvSpPr>
      <dsp:spPr>
        <a:xfrm>
          <a:off x="9274996" y="0"/>
          <a:ext cx="2523832"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Conclusion</a:t>
          </a:r>
          <a:endParaRPr lang="fr-FR" sz="1800" kern="1200" dirty="0"/>
        </a:p>
      </dsp:txBody>
      <dsp:txXfrm>
        <a:off x="9499284" y="0"/>
        <a:ext cx="2075257" cy="4485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0305F-A72F-CA4D-9112-823B646F4C3E}">
      <dsp:nvSpPr>
        <dsp:cNvPr id="0" name=""/>
        <dsp:cNvSpPr/>
      </dsp:nvSpPr>
      <dsp:spPr>
        <a:xfrm>
          <a:off x="7842" y="0"/>
          <a:ext cx="2431065" cy="341001"/>
        </a:xfrm>
        <a:prstGeom prst="chevron">
          <a:avLst/>
        </a:prstGeom>
        <a:solidFill>
          <a:schemeClr val="accent2">
            <a:lumMod val="50000"/>
          </a:schemeClr>
        </a:solidFill>
        <a:ln w="1905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FR" sz="1600" b="0" kern="1200" dirty="0"/>
            <a:t>Contexte</a:t>
          </a:r>
        </a:p>
      </dsp:txBody>
      <dsp:txXfrm>
        <a:off x="178343" y="0"/>
        <a:ext cx="2090064" cy="341001"/>
      </dsp:txXfrm>
    </dsp:sp>
    <dsp:sp modelId="{811D32A2-EF95-BB43-9483-C7A3EC6F3956}">
      <dsp:nvSpPr>
        <dsp:cNvPr id="0" name=""/>
        <dsp:cNvSpPr/>
      </dsp:nvSpPr>
      <dsp:spPr>
        <a:xfrm>
          <a:off x="2241416" y="0"/>
          <a:ext cx="1897950" cy="341001"/>
        </a:xfrm>
        <a:prstGeom prst="chevron">
          <a:avLst/>
        </a:prstGeom>
        <a:solidFill>
          <a:schemeClr val="accent1">
            <a:hueOff val="0"/>
            <a:satOff val="0"/>
            <a:lumOff val="0"/>
            <a:alpha val="50118"/>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a:t>Justification</a:t>
          </a:r>
        </a:p>
      </dsp:txBody>
      <dsp:txXfrm>
        <a:off x="2411917" y="0"/>
        <a:ext cx="1556949" cy="341001"/>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0305F-A72F-CA4D-9112-823B646F4C3E}">
      <dsp:nvSpPr>
        <dsp:cNvPr id="0" name=""/>
        <dsp:cNvSpPr/>
      </dsp:nvSpPr>
      <dsp:spPr>
        <a:xfrm>
          <a:off x="2881" y="0"/>
          <a:ext cx="2564168"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0" kern="1200" dirty="0"/>
            <a:t>Introduction</a:t>
          </a:r>
          <a:endParaRPr lang="fr-FR" sz="2000" b="0" kern="1200" dirty="0"/>
        </a:p>
      </dsp:txBody>
      <dsp:txXfrm>
        <a:off x="227169" y="0"/>
        <a:ext cx="2115593" cy="448575"/>
      </dsp:txXfrm>
    </dsp:sp>
    <dsp:sp modelId="{811D32A2-EF95-BB43-9483-C7A3EC6F3956}">
      <dsp:nvSpPr>
        <dsp:cNvPr id="0" name=""/>
        <dsp:cNvSpPr/>
      </dsp:nvSpPr>
      <dsp:spPr>
        <a:xfrm>
          <a:off x="2310632" y="0"/>
          <a:ext cx="2564168"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0" kern="1200" dirty="0"/>
            <a:t>Matériel et méthodes</a:t>
          </a:r>
          <a:endParaRPr lang="fr-FR" sz="2000" b="0" kern="1200" dirty="0"/>
        </a:p>
      </dsp:txBody>
      <dsp:txXfrm>
        <a:off x="2534920" y="0"/>
        <a:ext cx="2115593" cy="448575"/>
      </dsp:txXfrm>
    </dsp:sp>
    <dsp:sp modelId="{0958378B-FC89-8E4F-A9A6-A7EA42FB1EE8}">
      <dsp:nvSpPr>
        <dsp:cNvPr id="0" name=""/>
        <dsp:cNvSpPr/>
      </dsp:nvSpPr>
      <dsp:spPr>
        <a:xfrm>
          <a:off x="4618383" y="0"/>
          <a:ext cx="2564168" cy="448575"/>
        </a:xfrm>
        <a:prstGeom prst="chevron">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FR" sz="2000" b="1" kern="1200" dirty="0"/>
            <a:t>Résultats</a:t>
          </a:r>
        </a:p>
      </dsp:txBody>
      <dsp:txXfrm>
        <a:off x="4842671" y="0"/>
        <a:ext cx="2115593" cy="448575"/>
      </dsp:txXfrm>
    </dsp:sp>
    <dsp:sp modelId="{092B7EB7-1F57-9948-86AB-41E4A07ED91E}">
      <dsp:nvSpPr>
        <dsp:cNvPr id="0" name=""/>
        <dsp:cNvSpPr/>
      </dsp:nvSpPr>
      <dsp:spPr>
        <a:xfrm>
          <a:off x="6926135" y="0"/>
          <a:ext cx="2564168"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Discussion</a:t>
          </a:r>
        </a:p>
      </dsp:txBody>
      <dsp:txXfrm>
        <a:off x="7150423" y="0"/>
        <a:ext cx="2115593" cy="448575"/>
      </dsp:txXfrm>
    </dsp:sp>
    <dsp:sp modelId="{EB3A5D26-96E5-4F45-9929-22162EE71FD1}">
      <dsp:nvSpPr>
        <dsp:cNvPr id="0" name=""/>
        <dsp:cNvSpPr/>
      </dsp:nvSpPr>
      <dsp:spPr>
        <a:xfrm>
          <a:off x="9233886" y="0"/>
          <a:ext cx="2564168"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Conclusion</a:t>
          </a:r>
          <a:endParaRPr lang="fr-FR" sz="1800" kern="1200" dirty="0"/>
        </a:p>
      </dsp:txBody>
      <dsp:txXfrm>
        <a:off x="9458174" y="0"/>
        <a:ext cx="2115593" cy="448575"/>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67EAB-4BE6-D948-B536-713CE8950192}">
      <dsp:nvSpPr>
        <dsp:cNvPr id="0" name=""/>
        <dsp:cNvSpPr/>
      </dsp:nvSpPr>
      <dsp:spPr>
        <a:xfrm>
          <a:off x="621" y="0"/>
          <a:ext cx="2067315" cy="341001"/>
        </a:xfrm>
        <a:prstGeom prst="chevron">
          <a:avLst/>
        </a:prstGeom>
        <a:solidFill>
          <a:schemeClr val="accent1">
            <a:hueOff val="0"/>
            <a:satOff val="0"/>
            <a:lumOff val="0"/>
            <a:alpha val="50118"/>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a:t>Courbes d’apprentissage</a:t>
          </a:r>
        </a:p>
      </dsp:txBody>
      <dsp:txXfrm>
        <a:off x="171122" y="0"/>
        <a:ext cx="1726314" cy="341001"/>
      </dsp:txXfrm>
    </dsp:sp>
    <dsp:sp modelId="{4A20305F-A72F-CA4D-9112-823B646F4C3E}">
      <dsp:nvSpPr>
        <dsp:cNvPr id="0" name=""/>
        <dsp:cNvSpPr/>
      </dsp:nvSpPr>
      <dsp:spPr>
        <a:xfrm>
          <a:off x="1861827" y="0"/>
          <a:ext cx="2976872" cy="341001"/>
        </a:xfrm>
        <a:prstGeom prst="chevron">
          <a:avLst/>
        </a:prstGeom>
        <a:solidFill>
          <a:schemeClr val="accent2">
            <a:lumMod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FR" sz="1600" b="0" kern="1200" dirty="0"/>
            <a:t>Evaluations et comparaisons</a:t>
          </a:r>
        </a:p>
      </dsp:txBody>
      <dsp:txXfrm>
        <a:off x="2032328" y="0"/>
        <a:ext cx="2635871" cy="341001"/>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0305F-A72F-CA4D-9112-823B646F4C3E}">
      <dsp:nvSpPr>
        <dsp:cNvPr id="0" name=""/>
        <dsp:cNvSpPr/>
      </dsp:nvSpPr>
      <dsp:spPr>
        <a:xfrm>
          <a:off x="2881" y="0"/>
          <a:ext cx="2564168"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0" kern="1200" dirty="0"/>
            <a:t>Introduction</a:t>
          </a:r>
          <a:endParaRPr lang="fr-FR" sz="2000" b="0" kern="1200" dirty="0"/>
        </a:p>
      </dsp:txBody>
      <dsp:txXfrm>
        <a:off x="227169" y="0"/>
        <a:ext cx="2115593" cy="448575"/>
      </dsp:txXfrm>
    </dsp:sp>
    <dsp:sp modelId="{811D32A2-EF95-BB43-9483-C7A3EC6F3956}">
      <dsp:nvSpPr>
        <dsp:cNvPr id="0" name=""/>
        <dsp:cNvSpPr/>
      </dsp:nvSpPr>
      <dsp:spPr>
        <a:xfrm>
          <a:off x="2310632" y="0"/>
          <a:ext cx="2564168"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0" kern="1200" dirty="0"/>
            <a:t>Matériel et méthodes</a:t>
          </a:r>
          <a:endParaRPr lang="fr-FR" sz="2000" b="0" kern="1200" dirty="0"/>
        </a:p>
      </dsp:txBody>
      <dsp:txXfrm>
        <a:off x="2534920" y="0"/>
        <a:ext cx="2115593" cy="448575"/>
      </dsp:txXfrm>
    </dsp:sp>
    <dsp:sp modelId="{0958378B-FC89-8E4F-A9A6-A7EA42FB1EE8}">
      <dsp:nvSpPr>
        <dsp:cNvPr id="0" name=""/>
        <dsp:cNvSpPr/>
      </dsp:nvSpPr>
      <dsp:spPr>
        <a:xfrm>
          <a:off x="4618383" y="0"/>
          <a:ext cx="2564168" cy="448575"/>
        </a:xfrm>
        <a:prstGeom prst="chevron">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FR" sz="2000" b="1" kern="1200" dirty="0"/>
            <a:t>Résultats</a:t>
          </a:r>
        </a:p>
      </dsp:txBody>
      <dsp:txXfrm>
        <a:off x="4842671" y="0"/>
        <a:ext cx="2115593" cy="448575"/>
      </dsp:txXfrm>
    </dsp:sp>
    <dsp:sp modelId="{092B7EB7-1F57-9948-86AB-41E4A07ED91E}">
      <dsp:nvSpPr>
        <dsp:cNvPr id="0" name=""/>
        <dsp:cNvSpPr/>
      </dsp:nvSpPr>
      <dsp:spPr>
        <a:xfrm>
          <a:off x="6926135" y="0"/>
          <a:ext cx="2564168"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Discussion</a:t>
          </a:r>
        </a:p>
      </dsp:txBody>
      <dsp:txXfrm>
        <a:off x="7150423" y="0"/>
        <a:ext cx="2115593" cy="448575"/>
      </dsp:txXfrm>
    </dsp:sp>
    <dsp:sp modelId="{EB3A5D26-96E5-4F45-9929-22162EE71FD1}">
      <dsp:nvSpPr>
        <dsp:cNvPr id="0" name=""/>
        <dsp:cNvSpPr/>
      </dsp:nvSpPr>
      <dsp:spPr>
        <a:xfrm>
          <a:off x="9233886" y="0"/>
          <a:ext cx="2564168"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Conclusion</a:t>
          </a:r>
          <a:endParaRPr lang="fr-FR" sz="1800" kern="1200" dirty="0"/>
        </a:p>
      </dsp:txBody>
      <dsp:txXfrm>
        <a:off x="9458174" y="0"/>
        <a:ext cx="2115593" cy="448575"/>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67EAB-4BE6-D948-B536-713CE8950192}">
      <dsp:nvSpPr>
        <dsp:cNvPr id="0" name=""/>
        <dsp:cNvSpPr/>
      </dsp:nvSpPr>
      <dsp:spPr>
        <a:xfrm>
          <a:off x="621" y="0"/>
          <a:ext cx="2067315" cy="341001"/>
        </a:xfrm>
        <a:prstGeom prst="chevron">
          <a:avLst/>
        </a:prstGeom>
        <a:solidFill>
          <a:schemeClr val="accent1">
            <a:hueOff val="0"/>
            <a:satOff val="0"/>
            <a:lumOff val="0"/>
            <a:alpha val="50118"/>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a:t>Courbes d’apprentissage</a:t>
          </a:r>
        </a:p>
      </dsp:txBody>
      <dsp:txXfrm>
        <a:off x="171122" y="0"/>
        <a:ext cx="1726314" cy="341001"/>
      </dsp:txXfrm>
    </dsp:sp>
    <dsp:sp modelId="{4A20305F-A72F-CA4D-9112-823B646F4C3E}">
      <dsp:nvSpPr>
        <dsp:cNvPr id="0" name=""/>
        <dsp:cNvSpPr/>
      </dsp:nvSpPr>
      <dsp:spPr>
        <a:xfrm>
          <a:off x="1861827" y="0"/>
          <a:ext cx="2976872" cy="341001"/>
        </a:xfrm>
        <a:prstGeom prst="chevron">
          <a:avLst/>
        </a:prstGeom>
        <a:solidFill>
          <a:schemeClr val="accent2">
            <a:lumMod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FR" sz="1600" b="0" kern="1200" dirty="0"/>
            <a:t>Evaluations et comparaisons</a:t>
          </a:r>
        </a:p>
      </dsp:txBody>
      <dsp:txXfrm>
        <a:off x="2032328" y="0"/>
        <a:ext cx="2635871" cy="341001"/>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0305F-A72F-CA4D-9112-823B646F4C3E}">
      <dsp:nvSpPr>
        <dsp:cNvPr id="0" name=""/>
        <dsp:cNvSpPr/>
      </dsp:nvSpPr>
      <dsp:spPr>
        <a:xfrm>
          <a:off x="2881" y="0"/>
          <a:ext cx="2564168"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0" kern="1200" dirty="0"/>
            <a:t>Introduction</a:t>
          </a:r>
          <a:endParaRPr lang="fr-FR" sz="2000" b="0" kern="1200" dirty="0"/>
        </a:p>
      </dsp:txBody>
      <dsp:txXfrm>
        <a:off x="227169" y="0"/>
        <a:ext cx="2115593" cy="448575"/>
      </dsp:txXfrm>
    </dsp:sp>
    <dsp:sp modelId="{811D32A2-EF95-BB43-9483-C7A3EC6F3956}">
      <dsp:nvSpPr>
        <dsp:cNvPr id="0" name=""/>
        <dsp:cNvSpPr/>
      </dsp:nvSpPr>
      <dsp:spPr>
        <a:xfrm>
          <a:off x="2310632" y="0"/>
          <a:ext cx="2564168"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0" kern="1200" dirty="0"/>
            <a:t>Matériel et méthodes</a:t>
          </a:r>
          <a:endParaRPr lang="fr-FR" sz="2000" b="0" kern="1200" dirty="0"/>
        </a:p>
      </dsp:txBody>
      <dsp:txXfrm>
        <a:off x="2534920" y="0"/>
        <a:ext cx="2115593" cy="448575"/>
      </dsp:txXfrm>
    </dsp:sp>
    <dsp:sp modelId="{0958378B-FC89-8E4F-A9A6-A7EA42FB1EE8}">
      <dsp:nvSpPr>
        <dsp:cNvPr id="0" name=""/>
        <dsp:cNvSpPr/>
      </dsp:nvSpPr>
      <dsp:spPr>
        <a:xfrm>
          <a:off x="4618383" y="0"/>
          <a:ext cx="2564168"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0" kern="1200" dirty="0"/>
            <a:t>Résultats</a:t>
          </a:r>
        </a:p>
      </dsp:txBody>
      <dsp:txXfrm>
        <a:off x="4842671" y="0"/>
        <a:ext cx="2115593" cy="448575"/>
      </dsp:txXfrm>
    </dsp:sp>
    <dsp:sp modelId="{092B7EB7-1F57-9948-86AB-41E4A07ED91E}">
      <dsp:nvSpPr>
        <dsp:cNvPr id="0" name=""/>
        <dsp:cNvSpPr/>
      </dsp:nvSpPr>
      <dsp:spPr>
        <a:xfrm>
          <a:off x="6926135" y="0"/>
          <a:ext cx="2564168" cy="448575"/>
        </a:xfrm>
        <a:prstGeom prst="chevron">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FR" sz="2000" b="1" kern="1200" dirty="0"/>
            <a:t>Discussion</a:t>
          </a:r>
        </a:p>
      </dsp:txBody>
      <dsp:txXfrm>
        <a:off x="7150423" y="0"/>
        <a:ext cx="2115593" cy="448575"/>
      </dsp:txXfrm>
    </dsp:sp>
    <dsp:sp modelId="{EB3A5D26-96E5-4F45-9929-22162EE71FD1}">
      <dsp:nvSpPr>
        <dsp:cNvPr id="0" name=""/>
        <dsp:cNvSpPr/>
      </dsp:nvSpPr>
      <dsp:spPr>
        <a:xfrm>
          <a:off x="9233886" y="0"/>
          <a:ext cx="2564168"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Conclusion</a:t>
          </a:r>
          <a:endParaRPr lang="fr-FR" sz="1800" kern="1200" dirty="0"/>
        </a:p>
      </dsp:txBody>
      <dsp:txXfrm>
        <a:off x="9458174" y="0"/>
        <a:ext cx="2115593" cy="448575"/>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0305F-A72F-CA4D-9112-823B646F4C3E}">
      <dsp:nvSpPr>
        <dsp:cNvPr id="0" name=""/>
        <dsp:cNvSpPr/>
      </dsp:nvSpPr>
      <dsp:spPr>
        <a:xfrm>
          <a:off x="8390" y="0"/>
          <a:ext cx="2794878" cy="341001"/>
        </a:xfrm>
        <a:prstGeom prst="chevron">
          <a:avLst/>
        </a:prstGeom>
        <a:solidFill>
          <a:schemeClr val="accent2">
            <a:lumMod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FR" sz="1600" b="0" kern="1200" dirty="0"/>
            <a:t>À propos de l’étude</a:t>
          </a:r>
        </a:p>
      </dsp:txBody>
      <dsp:txXfrm>
        <a:off x="178891" y="0"/>
        <a:ext cx="2453877" cy="341001"/>
      </dsp:txXfrm>
    </dsp:sp>
    <dsp:sp modelId="{811D32A2-EF95-BB43-9483-C7A3EC6F3956}">
      <dsp:nvSpPr>
        <dsp:cNvPr id="0" name=""/>
        <dsp:cNvSpPr/>
      </dsp:nvSpPr>
      <dsp:spPr>
        <a:xfrm>
          <a:off x="2601306" y="0"/>
          <a:ext cx="1940928" cy="341001"/>
        </a:xfrm>
        <a:prstGeom prst="chevron">
          <a:avLst/>
        </a:prstGeom>
        <a:solidFill>
          <a:schemeClr val="accent1">
            <a:hueOff val="0"/>
            <a:satOff val="0"/>
            <a:lumOff val="0"/>
            <a:alpha val="50118"/>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b="0" kern="1200" dirty="0"/>
            <a:t>À</a:t>
          </a:r>
          <a:r>
            <a:rPr lang="fr-FR" sz="1200" kern="1200" dirty="0"/>
            <a:t> propos des résultats</a:t>
          </a:r>
        </a:p>
      </dsp:txBody>
      <dsp:txXfrm>
        <a:off x="2771807" y="0"/>
        <a:ext cx="1599927" cy="341001"/>
      </dsp:txXfrm>
    </dsp:sp>
    <dsp:sp modelId="{3F09E22F-7BF7-A24E-BE0D-19F03B6D97E6}">
      <dsp:nvSpPr>
        <dsp:cNvPr id="0" name=""/>
        <dsp:cNvSpPr/>
      </dsp:nvSpPr>
      <dsp:spPr>
        <a:xfrm>
          <a:off x="4348141" y="0"/>
          <a:ext cx="1940928" cy="341001"/>
        </a:xfrm>
        <a:prstGeom prst="chevron">
          <a:avLst/>
        </a:prstGeom>
        <a:solidFill>
          <a:schemeClr val="accent1">
            <a:hueOff val="0"/>
            <a:satOff val="0"/>
            <a:lumOff val="0"/>
            <a:alpha val="50118"/>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a:t>Perspectives</a:t>
          </a:r>
        </a:p>
      </dsp:txBody>
      <dsp:txXfrm>
        <a:off x="4518642" y="0"/>
        <a:ext cx="1599927" cy="341001"/>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C6038-207B-4612-AFA1-6C351123AE35}">
      <dsp:nvSpPr>
        <dsp:cNvPr id="0" name=""/>
        <dsp:cNvSpPr/>
      </dsp:nvSpPr>
      <dsp:spPr>
        <a:xfrm>
          <a:off x="-18" y="569199"/>
          <a:ext cx="8893944" cy="4802074"/>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DACBB8-5773-4FF6-AFE9-D26B5FCFCFDB}">
      <dsp:nvSpPr>
        <dsp:cNvPr id="0" name=""/>
        <dsp:cNvSpPr/>
      </dsp:nvSpPr>
      <dsp:spPr>
        <a:xfrm>
          <a:off x="210710" y="1297592"/>
          <a:ext cx="4057911" cy="3420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889000">
            <a:lnSpc>
              <a:spcPct val="150000"/>
            </a:lnSpc>
            <a:spcBef>
              <a:spcPct val="0"/>
            </a:spcBef>
            <a:spcAft>
              <a:spcPct val="35000"/>
            </a:spcAft>
            <a:buNone/>
          </a:pPr>
          <a:r>
            <a:rPr lang="fr-FR" sz="2000" kern="1200" dirty="0"/>
            <a:t>Design rétrospectif</a:t>
          </a:r>
        </a:p>
        <a:p>
          <a:pPr marL="0" lvl="0" indent="0" algn="l" defTabSz="889000">
            <a:lnSpc>
              <a:spcPct val="150000"/>
            </a:lnSpc>
            <a:spcBef>
              <a:spcPct val="0"/>
            </a:spcBef>
            <a:spcAft>
              <a:spcPct val="35000"/>
            </a:spcAft>
            <a:buNone/>
          </a:pPr>
          <a:r>
            <a:rPr lang="fr-FR" sz="2000" kern="1200" dirty="0"/>
            <a:t>Données manquantes</a:t>
          </a:r>
        </a:p>
        <a:p>
          <a:pPr marL="0" lvl="0" indent="0" algn="l" defTabSz="889000">
            <a:lnSpc>
              <a:spcPct val="150000"/>
            </a:lnSpc>
            <a:spcBef>
              <a:spcPct val="0"/>
            </a:spcBef>
            <a:spcAft>
              <a:spcPct val="35000"/>
            </a:spcAft>
            <a:buNone/>
          </a:pPr>
          <a:r>
            <a:rPr lang="fr-FR" sz="2000" kern="1200" dirty="0"/>
            <a:t>Indications hétérogènes</a:t>
          </a:r>
        </a:p>
        <a:p>
          <a:pPr marL="0" lvl="0" indent="0" algn="l" defTabSz="889000">
            <a:lnSpc>
              <a:spcPct val="150000"/>
            </a:lnSpc>
            <a:spcBef>
              <a:spcPct val="0"/>
            </a:spcBef>
            <a:spcAft>
              <a:spcPct val="35000"/>
            </a:spcAft>
            <a:buNone/>
          </a:pPr>
          <a:r>
            <a:rPr lang="fr-FR" sz="2000" kern="1200" dirty="0"/>
            <a:t>Effet centre (volume)</a:t>
          </a:r>
        </a:p>
        <a:p>
          <a:pPr marL="0" lvl="0" indent="0" algn="l" defTabSz="889000">
            <a:lnSpc>
              <a:spcPct val="150000"/>
            </a:lnSpc>
            <a:spcBef>
              <a:spcPct val="0"/>
            </a:spcBef>
            <a:spcAft>
              <a:spcPct val="35000"/>
            </a:spcAft>
            <a:buNone/>
          </a:pPr>
          <a:r>
            <a:rPr lang="fr-FR" sz="2000" kern="1200" dirty="0"/>
            <a:t>Corrélation faible des courbes d’apprentissage</a:t>
          </a:r>
        </a:p>
        <a:p>
          <a:pPr marL="0" lvl="0" indent="0" algn="l" defTabSz="889000">
            <a:lnSpc>
              <a:spcPct val="150000"/>
            </a:lnSpc>
            <a:spcBef>
              <a:spcPct val="0"/>
            </a:spcBef>
            <a:spcAft>
              <a:spcPct val="35000"/>
            </a:spcAft>
            <a:buNone/>
          </a:pPr>
          <a:r>
            <a:rPr lang="fr-FR" sz="2000" kern="1200" dirty="0"/>
            <a:t>Choix des variables d’apprentissage</a:t>
          </a:r>
        </a:p>
      </dsp:txBody>
      <dsp:txXfrm>
        <a:off x="210710" y="1297592"/>
        <a:ext cx="4057911" cy="3420921"/>
      </dsp:txXfrm>
    </dsp:sp>
    <dsp:sp modelId="{61074092-6090-4561-97CF-950E4708C789}">
      <dsp:nvSpPr>
        <dsp:cNvPr id="0" name=""/>
        <dsp:cNvSpPr/>
      </dsp:nvSpPr>
      <dsp:spPr>
        <a:xfrm>
          <a:off x="4654461" y="1976987"/>
          <a:ext cx="4152087" cy="2449174"/>
        </a:xfrm>
        <a:prstGeom prst="rect">
          <a:avLst/>
        </a:prstGeom>
        <a:noFill/>
        <a:ln>
          <a:noFill/>
        </a:ln>
        <a:effectLst/>
      </dsp:spPr>
      <dsp:style>
        <a:lnRef idx="0">
          <a:scrgbClr r="0" g="0" b="0"/>
        </a:lnRef>
        <a:fillRef idx="0">
          <a:scrgbClr r="0" g="0" b="0"/>
        </a:fillRef>
        <a:effectRef idx="0">
          <a:scrgbClr r="0" g="0" b="0"/>
        </a:effectRef>
        <a:fontRef idx="minor"/>
      </dsp:style>
    </dsp:sp>
    <dsp:sp modelId="{8B907D81-424F-4604-BE02-674EAD5A4ED7}">
      <dsp:nvSpPr>
        <dsp:cNvPr id="0" name=""/>
        <dsp:cNvSpPr/>
      </dsp:nvSpPr>
      <dsp:spPr>
        <a:xfrm flipV="1">
          <a:off x="505209" y="949694"/>
          <a:ext cx="251258" cy="45721"/>
        </a:xfrm>
        <a:prstGeom prst="plus">
          <a:avLst>
            <a:gd name="adj" fmla="val 328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BF8085-B6EC-403A-8BD8-D90A32FE490B}">
      <dsp:nvSpPr>
        <dsp:cNvPr id="0" name=""/>
        <dsp:cNvSpPr/>
      </dsp:nvSpPr>
      <dsp:spPr>
        <a:xfrm>
          <a:off x="260705" y="803149"/>
          <a:ext cx="788398" cy="32700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A2A59F-4481-47A5-83E4-A41E2E24FF5E}">
      <dsp:nvSpPr>
        <dsp:cNvPr id="0" name=""/>
        <dsp:cNvSpPr/>
      </dsp:nvSpPr>
      <dsp:spPr>
        <a:xfrm>
          <a:off x="4446953" y="1544747"/>
          <a:ext cx="889" cy="3267309"/>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0305F-A72F-CA4D-9112-823B646F4C3E}">
      <dsp:nvSpPr>
        <dsp:cNvPr id="0" name=""/>
        <dsp:cNvSpPr/>
      </dsp:nvSpPr>
      <dsp:spPr>
        <a:xfrm>
          <a:off x="2881" y="0"/>
          <a:ext cx="2564168"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0" kern="1200" dirty="0"/>
            <a:t>Introduction</a:t>
          </a:r>
          <a:endParaRPr lang="fr-FR" sz="2000" b="0" kern="1200" dirty="0"/>
        </a:p>
      </dsp:txBody>
      <dsp:txXfrm>
        <a:off x="227169" y="0"/>
        <a:ext cx="2115593" cy="448575"/>
      </dsp:txXfrm>
    </dsp:sp>
    <dsp:sp modelId="{811D32A2-EF95-BB43-9483-C7A3EC6F3956}">
      <dsp:nvSpPr>
        <dsp:cNvPr id="0" name=""/>
        <dsp:cNvSpPr/>
      </dsp:nvSpPr>
      <dsp:spPr>
        <a:xfrm>
          <a:off x="2310632" y="0"/>
          <a:ext cx="2564168"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0" kern="1200" dirty="0"/>
            <a:t>Matériel et méthodes</a:t>
          </a:r>
          <a:endParaRPr lang="fr-FR" sz="2000" b="0" kern="1200" dirty="0"/>
        </a:p>
      </dsp:txBody>
      <dsp:txXfrm>
        <a:off x="2534920" y="0"/>
        <a:ext cx="2115593" cy="448575"/>
      </dsp:txXfrm>
    </dsp:sp>
    <dsp:sp modelId="{0958378B-FC89-8E4F-A9A6-A7EA42FB1EE8}">
      <dsp:nvSpPr>
        <dsp:cNvPr id="0" name=""/>
        <dsp:cNvSpPr/>
      </dsp:nvSpPr>
      <dsp:spPr>
        <a:xfrm>
          <a:off x="4618383" y="0"/>
          <a:ext cx="2564168"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0" kern="1200" dirty="0"/>
            <a:t>Résultats</a:t>
          </a:r>
        </a:p>
      </dsp:txBody>
      <dsp:txXfrm>
        <a:off x="4842671" y="0"/>
        <a:ext cx="2115593" cy="448575"/>
      </dsp:txXfrm>
    </dsp:sp>
    <dsp:sp modelId="{092B7EB7-1F57-9948-86AB-41E4A07ED91E}">
      <dsp:nvSpPr>
        <dsp:cNvPr id="0" name=""/>
        <dsp:cNvSpPr/>
      </dsp:nvSpPr>
      <dsp:spPr>
        <a:xfrm>
          <a:off x="6926135" y="0"/>
          <a:ext cx="2564168" cy="448575"/>
        </a:xfrm>
        <a:prstGeom prst="chevron">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FR" sz="2000" b="1" kern="1200" dirty="0"/>
            <a:t>Discussion</a:t>
          </a:r>
        </a:p>
      </dsp:txBody>
      <dsp:txXfrm>
        <a:off x="7150423" y="0"/>
        <a:ext cx="2115593" cy="448575"/>
      </dsp:txXfrm>
    </dsp:sp>
    <dsp:sp modelId="{EB3A5D26-96E5-4F45-9929-22162EE71FD1}">
      <dsp:nvSpPr>
        <dsp:cNvPr id="0" name=""/>
        <dsp:cNvSpPr/>
      </dsp:nvSpPr>
      <dsp:spPr>
        <a:xfrm>
          <a:off x="9233886" y="0"/>
          <a:ext cx="2564168"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Conclusion</a:t>
          </a:r>
          <a:endParaRPr lang="fr-FR" sz="1800" kern="1200" dirty="0"/>
        </a:p>
      </dsp:txBody>
      <dsp:txXfrm>
        <a:off x="9458174" y="0"/>
        <a:ext cx="2115593" cy="4485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0305F-A72F-CA4D-9112-823B646F4C3E}">
      <dsp:nvSpPr>
        <dsp:cNvPr id="0" name=""/>
        <dsp:cNvSpPr/>
      </dsp:nvSpPr>
      <dsp:spPr>
        <a:xfrm>
          <a:off x="2298401" y="0"/>
          <a:ext cx="2564168"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0" kern="1200" dirty="0"/>
            <a:t>Matériel et méthode</a:t>
          </a:r>
        </a:p>
      </dsp:txBody>
      <dsp:txXfrm>
        <a:off x="2522689" y="0"/>
        <a:ext cx="2115593" cy="448575"/>
      </dsp:txXfrm>
    </dsp:sp>
    <dsp:sp modelId="{811D32A2-EF95-BB43-9483-C7A3EC6F3956}">
      <dsp:nvSpPr>
        <dsp:cNvPr id="0" name=""/>
        <dsp:cNvSpPr/>
      </dsp:nvSpPr>
      <dsp:spPr>
        <a:xfrm>
          <a:off x="547" y="0"/>
          <a:ext cx="2564168" cy="448575"/>
        </a:xfrm>
        <a:prstGeom prst="chevron">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FR" sz="2000" b="1" kern="1200" dirty="0"/>
            <a:t>Introduction</a:t>
          </a:r>
        </a:p>
      </dsp:txBody>
      <dsp:txXfrm>
        <a:off x="224835" y="0"/>
        <a:ext cx="2115593" cy="448575"/>
      </dsp:txXfrm>
    </dsp:sp>
    <dsp:sp modelId="{0958378B-FC89-8E4F-A9A6-A7EA42FB1EE8}">
      <dsp:nvSpPr>
        <dsp:cNvPr id="0" name=""/>
        <dsp:cNvSpPr/>
      </dsp:nvSpPr>
      <dsp:spPr>
        <a:xfrm>
          <a:off x="4618383" y="0"/>
          <a:ext cx="2564168"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Résultats</a:t>
          </a:r>
        </a:p>
      </dsp:txBody>
      <dsp:txXfrm>
        <a:off x="4842671" y="0"/>
        <a:ext cx="2115593" cy="448575"/>
      </dsp:txXfrm>
    </dsp:sp>
    <dsp:sp modelId="{092B7EB7-1F57-9948-86AB-41E4A07ED91E}">
      <dsp:nvSpPr>
        <dsp:cNvPr id="0" name=""/>
        <dsp:cNvSpPr/>
      </dsp:nvSpPr>
      <dsp:spPr>
        <a:xfrm>
          <a:off x="6926135" y="0"/>
          <a:ext cx="2564168"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Discussion</a:t>
          </a:r>
        </a:p>
      </dsp:txBody>
      <dsp:txXfrm>
        <a:off x="7150423" y="0"/>
        <a:ext cx="2115593" cy="448575"/>
      </dsp:txXfrm>
    </dsp:sp>
    <dsp:sp modelId="{EB3A5D26-96E5-4F45-9929-22162EE71FD1}">
      <dsp:nvSpPr>
        <dsp:cNvPr id="0" name=""/>
        <dsp:cNvSpPr/>
      </dsp:nvSpPr>
      <dsp:spPr>
        <a:xfrm>
          <a:off x="9233886" y="0"/>
          <a:ext cx="2564168"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Conclusion</a:t>
          </a:r>
          <a:endParaRPr lang="fr-FR" sz="1800" kern="1200" dirty="0"/>
        </a:p>
      </dsp:txBody>
      <dsp:txXfrm>
        <a:off x="9458174" y="0"/>
        <a:ext cx="2115593" cy="448575"/>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0305F-A72F-CA4D-9112-823B646F4C3E}">
      <dsp:nvSpPr>
        <dsp:cNvPr id="0" name=""/>
        <dsp:cNvSpPr/>
      </dsp:nvSpPr>
      <dsp:spPr>
        <a:xfrm>
          <a:off x="8390" y="0"/>
          <a:ext cx="2794878" cy="341001"/>
        </a:xfrm>
        <a:prstGeom prst="chevron">
          <a:avLst/>
        </a:prstGeom>
        <a:solidFill>
          <a:schemeClr val="accent2">
            <a:lumMod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FR" sz="1600" b="0" kern="1200" dirty="0"/>
            <a:t>À propos de l’étude</a:t>
          </a:r>
        </a:p>
      </dsp:txBody>
      <dsp:txXfrm>
        <a:off x="178891" y="0"/>
        <a:ext cx="2453877" cy="341001"/>
      </dsp:txXfrm>
    </dsp:sp>
    <dsp:sp modelId="{811D32A2-EF95-BB43-9483-C7A3EC6F3956}">
      <dsp:nvSpPr>
        <dsp:cNvPr id="0" name=""/>
        <dsp:cNvSpPr/>
      </dsp:nvSpPr>
      <dsp:spPr>
        <a:xfrm>
          <a:off x="2601306" y="0"/>
          <a:ext cx="1940928" cy="341001"/>
        </a:xfrm>
        <a:prstGeom prst="chevron">
          <a:avLst/>
        </a:prstGeom>
        <a:solidFill>
          <a:schemeClr val="accent1">
            <a:hueOff val="0"/>
            <a:satOff val="0"/>
            <a:lumOff val="0"/>
            <a:alpha val="50118"/>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b="0" kern="1200" dirty="0"/>
            <a:t>À</a:t>
          </a:r>
          <a:r>
            <a:rPr lang="fr-FR" sz="1200" kern="1200" dirty="0"/>
            <a:t> propos des résultats</a:t>
          </a:r>
        </a:p>
      </dsp:txBody>
      <dsp:txXfrm>
        <a:off x="2771807" y="0"/>
        <a:ext cx="1599927" cy="341001"/>
      </dsp:txXfrm>
    </dsp:sp>
    <dsp:sp modelId="{3F09E22F-7BF7-A24E-BE0D-19F03B6D97E6}">
      <dsp:nvSpPr>
        <dsp:cNvPr id="0" name=""/>
        <dsp:cNvSpPr/>
      </dsp:nvSpPr>
      <dsp:spPr>
        <a:xfrm>
          <a:off x="4348141" y="0"/>
          <a:ext cx="1940928" cy="341001"/>
        </a:xfrm>
        <a:prstGeom prst="chevron">
          <a:avLst/>
        </a:prstGeom>
        <a:solidFill>
          <a:schemeClr val="accent1">
            <a:hueOff val="0"/>
            <a:satOff val="0"/>
            <a:lumOff val="0"/>
            <a:alpha val="50118"/>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a:t>Perspectives</a:t>
          </a:r>
        </a:p>
      </dsp:txBody>
      <dsp:txXfrm>
        <a:off x="4518642" y="0"/>
        <a:ext cx="1599927" cy="341001"/>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C6038-207B-4612-AFA1-6C351123AE35}">
      <dsp:nvSpPr>
        <dsp:cNvPr id="0" name=""/>
        <dsp:cNvSpPr/>
      </dsp:nvSpPr>
      <dsp:spPr>
        <a:xfrm>
          <a:off x="-18" y="597141"/>
          <a:ext cx="8893944" cy="4802074"/>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DACBB8-5773-4FF6-AFE9-D26B5FCFCFDB}">
      <dsp:nvSpPr>
        <dsp:cNvPr id="0" name=""/>
        <dsp:cNvSpPr/>
      </dsp:nvSpPr>
      <dsp:spPr>
        <a:xfrm>
          <a:off x="210710" y="1405788"/>
          <a:ext cx="4057911" cy="3420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889000">
            <a:lnSpc>
              <a:spcPct val="150000"/>
            </a:lnSpc>
            <a:spcBef>
              <a:spcPct val="0"/>
            </a:spcBef>
            <a:spcAft>
              <a:spcPct val="35000"/>
            </a:spcAft>
            <a:buNone/>
          </a:pPr>
          <a:r>
            <a:rPr lang="fr-FR" sz="2000" kern="1200" dirty="0"/>
            <a:t>Design rétrospectif</a:t>
          </a:r>
        </a:p>
        <a:p>
          <a:pPr marL="0" lvl="0" indent="0" algn="l" defTabSz="889000">
            <a:lnSpc>
              <a:spcPct val="150000"/>
            </a:lnSpc>
            <a:spcBef>
              <a:spcPct val="0"/>
            </a:spcBef>
            <a:spcAft>
              <a:spcPct val="35000"/>
            </a:spcAft>
            <a:buNone/>
          </a:pPr>
          <a:r>
            <a:rPr lang="fr-FR" sz="2000" kern="1200" dirty="0"/>
            <a:t>Données manquantes</a:t>
          </a:r>
        </a:p>
        <a:p>
          <a:pPr marL="0" lvl="0" indent="0" algn="l" defTabSz="889000">
            <a:lnSpc>
              <a:spcPct val="150000"/>
            </a:lnSpc>
            <a:spcBef>
              <a:spcPct val="0"/>
            </a:spcBef>
            <a:spcAft>
              <a:spcPct val="35000"/>
            </a:spcAft>
            <a:buNone/>
          </a:pPr>
          <a:r>
            <a:rPr lang="fr-FR" sz="2000" kern="1200" dirty="0"/>
            <a:t>Indications hétérogènes</a:t>
          </a:r>
        </a:p>
        <a:p>
          <a:pPr marL="0" lvl="0" indent="0" algn="l" defTabSz="889000">
            <a:lnSpc>
              <a:spcPct val="150000"/>
            </a:lnSpc>
            <a:spcBef>
              <a:spcPct val="0"/>
            </a:spcBef>
            <a:spcAft>
              <a:spcPct val="35000"/>
            </a:spcAft>
            <a:buNone/>
          </a:pPr>
          <a:r>
            <a:rPr lang="fr-FR" sz="2000" kern="1200" dirty="0"/>
            <a:t>Effet centre (volume)</a:t>
          </a:r>
        </a:p>
        <a:p>
          <a:pPr marL="0" lvl="0" indent="0" algn="l" defTabSz="889000">
            <a:lnSpc>
              <a:spcPct val="150000"/>
            </a:lnSpc>
            <a:spcBef>
              <a:spcPct val="0"/>
            </a:spcBef>
            <a:spcAft>
              <a:spcPct val="35000"/>
            </a:spcAft>
            <a:buNone/>
          </a:pPr>
          <a:r>
            <a:rPr lang="fr-FR" sz="2000" kern="1200" dirty="0"/>
            <a:t>Corrélation faible des courbes d’apprentissage</a:t>
          </a:r>
        </a:p>
        <a:p>
          <a:pPr marL="0" lvl="0" indent="0" algn="l" defTabSz="889000">
            <a:lnSpc>
              <a:spcPct val="150000"/>
            </a:lnSpc>
            <a:spcBef>
              <a:spcPct val="0"/>
            </a:spcBef>
            <a:spcAft>
              <a:spcPct val="35000"/>
            </a:spcAft>
            <a:buNone/>
          </a:pPr>
          <a:r>
            <a:rPr lang="fr-FR" sz="2000" kern="1200" dirty="0"/>
            <a:t>Choix des variables d’apprentissage</a:t>
          </a:r>
        </a:p>
      </dsp:txBody>
      <dsp:txXfrm>
        <a:off x="210710" y="1405788"/>
        <a:ext cx="4057911" cy="3420921"/>
      </dsp:txXfrm>
    </dsp:sp>
    <dsp:sp modelId="{61074092-6090-4561-97CF-950E4708C789}">
      <dsp:nvSpPr>
        <dsp:cNvPr id="0" name=""/>
        <dsp:cNvSpPr/>
      </dsp:nvSpPr>
      <dsp:spPr>
        <a:xfrm>
          <a:off x="4628985" y="1876610"/>
          <a:ext cx="4152087" cy="2449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889000">
            <a:lnSpc>
              <a:spcPct val="150000"/>
            </a:lnSpc>
            <a:spcBef>
              <a:spcPct val="0"/>
            </a:spcBef>
            <a:spcAft>
              <a:spcPct val="35000"/>
            </a:spcAft>
            <a:buNone/>
          </a:pPr>
          <a:r>
            <a:rPr lang="fr-FR" sz="2000" kern="1200" dirty="0"/>
            <a:t>Nombre de patients et des prothèses</a:t>
          </a:r>
        </a:p>
        <a:p>
          <a:pPr marL="0" lvl="0" indent="0" algn="l" defTabSz="889000">
            <a:lnSpc>
              <a:spcPct val="150000"/>
            </a:lnSpc>
            <a:spcBef>
              <a:spcPct val="0"/>
            </a:spcBef>
            <a:spcAft>
              <a:spcPct val="35000"/>
            </a:spcAft>
            <a:buNone/>
          </a:pPr>
          <a:r>
            <a:rPr lang="fr-FR" sz="2000" kern="1200" dirty="0"/>
            <a:t>Exclusion des indications oncologiques</a:t>
          </a:r>
        </a:p>
        <a:p>
          <a:pPr marL="0" lvl="0" indent="0" algn="l" defTabSz="889000">
            <a:lnSpc>
              <a:spcPct val="150000"/>
            </a:lnSpc>
            <a:spcBef>
              <a:spcPct val="0"/>
            </a:spcBef>
            <a:spcAft>
              <a:spcPct val="35000"/>
            </a:spcAft>
            <a:buNone/>
          </a:pPr>
          <a:r>
            <a:rPr lang="fr-FR" sz="2000" kern="1200" dirty="0"/>
            <a:t>Nombre de chirurgiens</a:t>
          </a:r>
        </a:p>
        <a:p>
          <a:pPr marL="0" lvl="0" indent="0" algn="l" defTabSz="889000">
            <a:lnSpc>
              <a:spcPct val="150000"/>
            </a:lnSpc>
            <a:spcBef>
              <a:spcPct val="0"/>
            </a:spcBef>
            <a:spcAft>
              <a:spcPct val="35000"/>
            </a:spcAft>
            <a:buNone/>
          </a:pPr>
          <a:r>
            <a:rPr lang="fr-FR" sz="2000" kern="1200" dirty="0"/>
            <a:t>Prise en compte des facteurs de confusion</a:t>
          </a:r>
        </a:p>
        <a:p>
          <a:pPr marL="0" lvl="0" indent="0" algn="l" defTabSz="889000">
            <a:lnSpc>
              <a:spcPct val="150000"/>
            </a:lnSpc>
            <a:spcBef>
              <a:spcPct val="0"/>
            </a:spcBef>
            <a:spcAft>
              <a:spcPct val="35000"/>
            </a:spcAft>
            <a:buNone/>
          </a:pPr>
          <a:r>
            <a:rPr lang="fr-FR" sz="2000" kern="1200" dirty="0"/>
            <a:t>Sujet original</a:t>
          </a:r>
        </a:p>
      </dsp:txBody>
      <dsp:txXfrm>
        <a:off x="4628985" y="1876610"/>
        <a:ext cx="4152087" cy="2449174"/>
      </dsp:txXfrm>
    </dsp:sp>
    <dsp:sp modelId="{8B907D81-424F-4604-BE02-674EAD5A4ED7}">
      <dsp:nvSpPr>
        <dsp:cNvPr id="0" name=""/>
        <dsp:cNvSpPr/>
      </dsp:nvSpPr>
      <dsp:spPr>
        <a:xfrm>
          <a:off x="4663572" y="711265"/>
          <a:ext cx="789774" cy="826515"/>
        </a:xfrm>
        <a:prstGeom prst="plus">
          <a:avLst>
            <a:gd name="adj" fmla="val 328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BF8085-B6EC-403A-8BD8-D90A32FE490B}">
      <dsp:nvSpPr>
        <dsp:cNvPr id="0" name=""/>
        <dsp:cNvSpPr/>
      </dsp:nvSpPr>
      <dsp:spPr>
        <a:xfrm>
          <a:off x="260705" y="831090"/>
          <a:ext cx="788398" cy="32700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A2A59F-4481-47A5-83E4-A41E2E24FF5E}">
      <dsp:nvSpPr>
        <dsp:cNvPr id="0" name=""/>
        <dsp:cNvSpPr/>
      </dsp:nvSpPr>
      <dsp:spPr>
        <a:xfrm>
          <a:off x="4446953" y="1572689"/>
          <a:ext cx="889" cy="3267309"/>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0305F-A72F-CA4D-9112-823B646F4C3E}">
      <dsp:nvSpPr>
        <dsp:cNvPr id="0" name=""/>
        <dsp:cNvSpPr/>
      </dsp:nvSpPr>
      <dsp:spPr>
        <a:xfrm>
          <a:off x="2881" y="0"/>
          <a:ext cx="2564168"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0" kern="1200" dirty="0"/>
            <a:t>Introduction</a:t>
          </a:r>
          <a:endParaRPr lang="fr-FR" sz="2000" b="0" kern="1200" dirty="0"/>
        </a:p>
      </dsp:txBody>
      <dsp:txXfrm>
        <a:off x="227169" y="0"/>
        <a:ext cx="2115593" cy="448575"/>
      </dsp:txXfrm>
    </dsp:sp>
    <dsp:sp modelId="{811D32A2-EF95-BB43-9483-C7A3EC6F3956}">
      <dsp:nvSpPr>
        <dsp:cNvPr id="0" name=""/>
        <dsp:cNvSpPr/>
      </dsp:nvSpPr>
      <dsp:spPr>
        <a:xfrm>
          <a:off x="2310632" y="0"/>
          <a:ext cx="2564168"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0" kern="1200" dirty="0"/>
            <a:t>Matériel et méthodes</a:t>
          </a:r>
          <a:endParaRPr lang="fr-FR" sz="2000" b="0" kern="1200" dirty="0"/>
        </a:p>
      </dsp:txBody>
      <dsp:txXfrm>
        <a:off x="2534920" y="0"/>
        <a:ext cx="2115593" cy="448575"/>
      </dsp:txXfrm>
    </dsp:sp>
    <dsp:sp modelId="{0958378B-FC89-8E4F-A9A6-A7EA42FB1EE8}">
      <dsp:nvSpPr>
        <dsp:cNvPr id="0" name=""/>
        <dsp:cNvSpPr/>
      </dsp:nvSpPr>
      <dsp:spPr>
        <a:xfrm>
          <a:off x="4618383" y="0"/>
          <a:ext cx="2564168"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0" kern="1200" dirty="0"/>
            <a:t>Résultats</a:t>
          </a:r>
        </a:p>
      </dsp:txBody>
      <dsp:txXfrm>
        <a:off x="4842671" y="0"/>
        <a:ext cx="2115593" cy="448575"/>
      </dsp:txXfrm>
    </dsp:sp>
    <dsp:sp modelId="{092B7EB7-1F57-9948-86AB-41E4A07ED91E}">
      <dsp:nvSpPr>
        <dsp:cNvPr id="0" name=""/>
        <dsp:cNvSpPr/>
      </dsp:nvSpPr>
      <dsp:spPr>
        <a:xfrm>
          <a:off x="6926135" y="0"/>
          <a:ext cx="2564168" cy="448575"/>
        </a:xfrm>
        <a:prstGeom prst="chevron">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FR" sz="2000" b="1" kern="1200" dirty="0"/>
            <a:t>Discussion</a:t>
          </a:r>
        </a:p>
      </dsp:txBody>
      <dsp:txXfrm>
        <a:off x="7150423" y="0"/>
        <a:ext cx="2115593" cy="448575"/>
      </dsp:txXfrm>
    </dsp:sp>
    <dsp:sp modelId="{EB3A5D26-96E5-4F45-9929-22162EE71FD1}">
      <dsp:nvSpPr>
        <dsp:cNvPr id="0" name=""/>
        <dsp:cNvSpPr/>
      </dsp:nvSpPr>
      <dsp:spPr>
        <a:xfrm>
          <a:off x="9233886" y="0"/>
          <a:ext cx="2564168"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Conclusion</a:t>
          </a:r>
          <a:endParaRPr lang="fr-FR" sz="1800" kern="1200" dirty="0"/>
        </a:p>
      </dsp:txBody>
      <dsp:txXfrm>
        <a:off x="9458174" y="0"/>
        <a:ext cx="2115593" cy="448575"/>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0305F-A72F-CA4D-9112-823B646F4C3E}">
      <dsp:nvSpPr>
        <dsp:cNvPr id="0" name=""/>
        <dsp:cNvSpPr/>
      </dsp:nvSpPr>
      <dsp:spPr>
        <a:xfrm>
          <a:off x="1746870" y="0"/>
          <a:ext cx="2794878" cy="341001"/>
        </a:xfrm>
        <a:prstGeom prst="chevron">
          <a:avLst/>
        </a:prstGeom>
        <a:solidFill>
          <a:schemeClr val="accent2">
            <a:lumMod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FR" sz="1600" kern="1200" dirty="0"/>
            <a:t>À</a:t>
          </a:r>
          <a:r>
            <a:rPr lang="fr-FR" sz="1600" b="0" kern="1200" dirty="0"/>
            <a:t> propos des résultats</a:t>
          </a:r>
        </a:p>
      </dsp:txBody>
      <dsp:txXfrm>
        <a:off x="1917371" y="0"/>
        <a:ext cx="2453877" cy="341001"/>
      </dsp:txXfrm>
    </dsp:sp>
    <dsp:sp modelId="{811D32A2-EF95-BB43-9483-C7A3EC6F3956}">
      <dsp:nvSpPr>
        <dsp:cNvPr id="0" name=""/>
        <dsp:cNvSpPr/>
      </dsp:nvSpPr>
      <dsp:spPr>
        <a:xfrm>
          <a:off x="0" y="0"/>
          <a:ext cx="1940928" cy="341001"/>
        </a:xfrm>
        <a:prstGeom prst="chevron">
          <a:avLst/>
        </a:prstGeom>
        <a:solidFill>
          <a:schemeClr val="accent1">
            <a:hueOff val="0"/>
            <a:satOff val="0"/>
            <a:lumOff val="0"/>
            <a:alpha val="50118"/>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a:t>À propos de l’étude</a:t>
          </a:r>
        </a:p>
      </dsp:txBody>
      <dsp:txXfrm>
        <a:off x="170501" y="0"/>
        <a:ext cx="1599927" cy="341001"/>
      </dsp:txXfrm>
    </dsp:sp>
    <dsp:sp modelId="{3F09E22F-7BF7-A24E-BE0D-19F03B6D97E6}">
      <dsp:nvSpPr>
        <dsp:cNvPr id="0" name=""/>
        <dsp:cNvSpPr/>
      </dsp:nvSpPr>
      <dsp:spPr>
        <a:xfrm>
          <a:off x="4348141" y="0"/>
          <a:ext cx="1940928" cy="341001"/>
        </a:xfrm>
        <a:prstGeom prst="chevron">
          <a:avLst/>
        </a:prstGeom>
        <a:solidFill>
          <a:schemeClr val="accent1">
            <a:hueOff val="0"/>
            <a:satOff val="0"/>
            <a:lumOff val="0"/>
            <a:alpha val="50118"/>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a:t>Perspectives</a:t>
          </a:r>
        </a:p>
      </dsp:txBody>
      <dsp:txXfrm>
        <a:off x="4518642" y="0"/>
        <a:ext cx="1599927" cy="341001"/>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0305F-A72F-CA4D-9112-823B646F4C3E}">
      <dsp:nvSpPr>
        <dsp:cNvPr id="0" name=""/>
        <dsp:cNvSpPr/>
      </dsp:nvSpPr>
      <dsp:spPr>
        <a:xfrm>
          <a:off x="2881" y="0"/>
          <a:ext cx="2564168"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0" kern="1200" dirty="0"/>
            <a:t>Introduction</a:t>
          </a:r>
          <a:endParaRPr lang="fr-FR" sz="2000" b="0" kern="1200" dirty="0"/>
        </a:p>
      </dsp:txBody>
      <dsp:txXfrm>
        <a:off x="227169" y="0"/>
        <a:ext cx="2115593" cy="448575"/>
      </dsp:txXfrm>
    </dsp:sp>
    <dsp:sp modelId="{811D32A2-EF95-BB43-9483-C7A3EC6F3956}">
      <dsp:nvSpPr>
        <dsp:cNvPr id="0" name=""/>
        <dsp:cNvSpPr/>
      </dsp:nvSpPr>
      <dsp:spPr>
        <a:xfrm>
          <a:off x="2310632" y="0"/>
          <a:ext cx="2564168"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0" kern="1200" dirty="0"/>
            <a:t>Matériel et méthodes</a:t>
          </a:r>
          <a:endParaRPr lang="fr-FR" sz="2000" b="0" kern="1200" dirty="0"/>
        </a:p>
      </dsp:txBody>
      <dsp:txXfrm>
        <a:off x="2534920" y="0"/>
        <a:ext cx="2115593" cy="448575"/>
      </dsp:txXfrm>
    </dsp:sp>
    <dsp:sp modelId="{0958378B-FC89-8E4F-A9A6-A7EA42FB1EE8}">
      <dsp:nvSpPr>
        <dsp:cNvPr id="0" name=""/>
        <dsp:cNvSpPr/>
      </dsp:nvSpPr>
      <dsp:spPr>
        <a:xfrm>
          <a:off x="4618383" y="0"/>
          <a:ext cx="2564168"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0" kern="1200" dirty="0"/>
            <a:t>Résultats</a:t>
          </a:r>
        </a:p>
      </dsp:txBody>
      <dsp:txXfrm>
        <a:off x="4842671" y="0"/>
        <a:ext cx="2115593" cy="448575"/>
      </dsp:txXfrm>
    </dsp:sp>
    <dsp:sp modelId="{092B7EB7-1F57-9948-86AB-41E4A07ED91E}">
      <dsp:nvSpPr>
        <dsp:cNvPr id="0" name=""/>
        <dsp:cNvSpPr/>
      </dsp:nvSpPr>
      <dsp:spPr>
        <a:xfrm>
          <a:off x="6926135" y="0"/>
          <a:ext cx="2564168" cy="448575"/>
        </a:xfrm>
        <a:prstGeom prst="chevron">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FR" sz="2000" b="1" kern="1200" dirty="0"/>
            <a:t>Discussion</a:t>
          </a:r>
        </a:p>
      </dsp:txBody>
      <dsp:txXfrm>
        <a:off x="7150423" y="0"/>
        <a:ext cx="2115593" cy="448575"/>
      </dsp:txXfrm>
    </dsp:sp>
    <dsp:sp modelId="{EB3A5D26-96E5-4F45-9929-22162EE71FD1}">
      <dsp:nvSpPr>
        <dsp:cNvPr id="0" name=""/>
        <dsp:cNvSpPr/>
      </dsp:nvSpPr>
      <dsp:spPr>
        <a:xfrm>
          <a:off x="9233886" y="0"/>
          <a:ext cx="2564168"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Conclusion</a:t>
          </a:r>
          <a:endParaRPr lang="fr-FR" sz="1800" kern="1200" dirty="0"/>
        </a:p>
      </dsp:txBody>
      <dsp:txXfrm>
        <a:off x="9458174" y="0"/>
        <a:ext cx="2115593" cy="448575"/>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0305F-A72F-CA4D-9112-823B646F4C3E}">
      <dsp:nvSpPr>
        <dsp:cNvPr id="0" name=""/>
        <dsp:cNvSpPr/>
      </dsp:nvSpPr>
      <dsp:spPr>
        <a:xfrm>
          <a:off x="1746870" y="0"/>
          <a:ext cx="2794878" cy="341001"/>
        </a:xfrm>
        <a:prstGeom prst="chevron">
          <a:avLst/>
        </a:prstGeom>
        <a:solidFill>
          <a:schemeClr val="accent2">
            <a:lumMod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FR" sz="1600" kern="1200" dirty="0"/>
            <a:t>À</a:t>
          </a:r>
          <a:r>
            <a:rPr lang="fr-FR" sz="1600" b="0" kern="1200" dirty="0"/>
            <a:t> propos des résultats</a:t>
          </a:r>
        </a:p>
      </dsp:txBody>
      <dsp:txXfrm>
        <a:off x="1917371" y="0"/>
        <a:ext cx="2453877" cy="341001"/>
      </dsp:txXfrm>
    </dsp:sp>
    <dsp:sp modelId="{811D32A2-EF95-BB43-9483-C7A3EC6F3956}">
      <dsp:nvSpPr>
        <dsp:cNvPr id="0" name=""/>
        <dsp:cNvSpPr/>
      </dsp:nvSpPr>
      <dsp:spPr>
        <a:xfrm>
          <a:off x="0" y="0"/>
          <a:ext cx="1940928" cy="341001"/>
        </a:xfrm>
        <a:prstGeom prst="chevron">
          <a:avLst/>
        </a:prstGeom>
        <a:solidFill>
          <a:schemeClr val="accent1">
            <a:hueOff val="0"/>
            <a:satOff val="0"/>
            <a:lumOff val="0"/>
            <a:alpha val="50118"/>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a:t>À propos de l’étude</a:t>
          </a:r>
        </a:p>
      </dsp:txBody>
      <dsp:txXfrm>
        <a:off x="170501" y="0"/>
        <a:ext cx="1599927" cy="341001"/>
      </dsp:txXfrm>
    </dsp:sp>
    <dsp:sp modelId="{3F09E22F-7BF7-A24E-BE0D-19F03B6D97E6}">
      <dsp:nvSpPr>
        <dsp:cNvPr id="0" name=""/>
        <dsp:cNvSpPr/>
      </dsp:nvSpPr>
      <dsp:spPr>
        <a:xfrm>
          <a:off x="4348141" y="0"/>
          <a:ext cx="1940928" cy="341001"/>
        </a:xfrm>
        <a:prstGeom prst="chevron">
          <a:avLst/>
        </a:prstGeom>
        <a:solidFill>
          <a:schemeClr val="accent1">
            <a:hueOff val="0"/>
            <a:satOff val="0"/>
            <a:lumOff val="0"/>
            <a:alpha val="50118"/>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a:t>Perspectives</a:t>
          </a:r>
        </a:p>
      </dsp:txBody>
      <dsp:txXfrm>
        <a:off x="4518642" y="0"/>
        <a:ext cx="1599927" cy="341001"/>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0305F-A72F-CA4D-9112-823B646F4C3E}">
      <dsp:nvSpPr>
        <dsp:cNvPr id="0" name=""/>
        <dsp:cNvSpPr/>
      </dsp:nvSpPr>
      <dsp:spPr>
        <a:xfrm>
          <a:off x="2881" y="0"/>
          <a:ext cx="2564168"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0" kern="1200" dirty="0"/>
            <a:t>Introduction</a:t>
          </a:r>
          <a:endParaRPr lang="fr-FR" sz="2000" b="0" kern="1200" dirty="0"/>
        </a:p>
      </dsp:txBody>
      <dsp:txXfrm>
        <a:off x="227169" y="0"/>
        <a:ext cx="2115593" cy="448575"/>
      </dsp:txXfrm>
    </dsp:sp>
    <dsp:sp modelId="{811D32A2-EF95-BB43-9483-C7A3EC6F3956}">
      <dsp:nvSpPr>
        <dsp:cNvPr id="0" name=""/>
        <dsp:cNvSpPr/>
      </dsp:nvSpPr>
      <dsp:spPr>
        <a:xfrm>
          <a:off x="2310632" y="0"/>
          <a:ext cx="2564168"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0" kern="1200" dirty="0"/>
            <a:t>Matériel et méthodes</a:t>
          </a:r>
          <a:endParaRPr lang="fr-FR" sz="2000" b="0" kern="1200" dirty="0"/>
        </a:p>
      </dsp:txBody>
      <dsp:txXfrm>
        <a:off x="2534920" y="0"/>
        <a:ext cx="2115593" cy="448575"/>
      </dsp:txXfrm>
    </dsp:sp>
    <dsp:sp modelId="{0958378B-FC89-8E4F-A9A6-A7EA42FB1EE8}">
      <dsp:nvSpPr>
        <dsp:cNvPr id="0" name=""/>
        <dsp:cNvSpPr/>
      </dsp:nvSpPr>
      <dsp:spPr>
        <a:xfrm>
          <a:off x="4618383" y="0"/>
          <a:ext cx="2564168"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0" kern="1200" dirty="0"/>
            <a:t>Résultats</a:t>
          </a:r>
        </a:p>
      </dsp:txBody>
      <dsp:txXfrm>
        <a:off x="4842671" y="0"/>
        <a:ext cx="2115593" cy="448575"/>
      </dsp:txXfrm>
    </dsp:sp>
    <dsp:sp modelId="{092B7EB7-1F57-9948-86AB-41E4A07ED91E}">
      <dsp:nvSpPr>
        <dsp:cNvPr id="0" name=""/>
        <dsp:cNvSpPr/>
      </dsp:nvSpPr>
      <dsp:spPr>
        <a:xfrm>
          <a:off x="6926135" y="0"/>
          <a:ext cx="2564168" cy="448575"/>
        </a:xfrm>
        <a:prstGeom prst="chevron">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FR" sz="2000" b="1" kern="1200" dirty="0"/>
            <a:t>Discussion</a:t>
          </a:r>
        </a:p>
      </dsp:txBody>
      <dsp:txXfrm>
        <a:off x="7150423" y="0"/>
        <a:ext cx="2115593" cy="448575"/>
      </dsp:txXfrm>
    </dsp:sp>
    <dsp:sp modelId="{EB3A5D26-96E5-4F45-9929-22162EE71FD1}">
      <dsp:nvSpPr>
        <dsp:cNvPr id="0" name=""/>
        <dsp:cNvSpPr/>
      </dsp:nvSpPr>
      <dsp:spPr>
        <a:xfrm>
          <a:off x="9233886" y="0"/>
          <a:ext cx="2564168"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Conclusion</a:t>
          </a:r>
          <a:endParaRPr lang="fr-FR" sz="1800" kern="1200" dirty="0"/>
        </a:p>
      </dsp:txBody>
      <dsp:txXfrm>
        <a:off x="9458174" y="0"/>
        <a:ext cx="2115593" cy="448575"/>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0305F-A72F-CA4D-9112-823B646F4C3E}">
      <dsp:nvSpPr>
        <dsp:cNvPr id="0" name=""/>
        <dsp:cNvSpPr/>
      </dsp:nvSpPr>
      <dsp:spPr>
        <a:xfrm>
          <a:off x="1746870" y="0"/>
          <a:ext cx="2794878" cy="341001"/>
        </a:xfrm>
        <a:prstGeom prst="chevron">
          <a:avLst/>
        </a:prstGeom>
        <a:solidFill>
          <a:schemeClr val="accent2">
            <a:lumMod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FR" sz="1600" kern="1200" dirty="0"/>
            <a:t>À</a:t>
          </a:r>
          <a:r>
            <a:rPr lang="fr-FR" sz="1600" b="0" kern="1200" dirty="0"/>
            <a:t> propos des résultats</a:t>
          </a:r>
        </a:p>
      </dsp:txBody>
      <dsp:txXfrm>
        <a:off x="1917371" y="0"/>
        <a:ext cx="2453877" cy="341001"/>
      </dsp:txXfrm>
    </dsp:sp>
    <dsp:sp modelId="{811D32A2-EF95-BB43-9483-C7A3EC6F3956}">
      <dsp:nvSpPr>
        <dsp:cNvPr id="0" name=""/>
        <dsp:cNvSpPr/>
      </dsp:nvSpPr>
      <dsp:spPr>
        <a:xfrm>
          <a:off x="0" y="0"/>
          <a:ext cx="1940928" cy="341001"/>
        </a:xfrm>
        <a:prstGeom prst="chevron">
          <a:avLst/>
        </a:prstGeom>
        <a:solidFill>
          <a:schemeClr val="accent1">
            <a:hueOff val="0"/>
            <a:satOff val="0"/>
            <a:lumOff val="0"/>
            <a:alpha val="50118"/>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a:t>À propos de l’étude</a:t>
          </a:r>
        </a:p>
      </dsp:txBody>
      <dsp:txXfrm>
        <a:off x="170501" y="0"/>
        <a:ext cx="1599927" cy="341001"/>
      </dsp:txXfrm>
    </dsp:sp>
    <dsp:sp modelId="{3F09E22F-7BF7-A24E-BE0D-19F03B6D97E6}">
      <dsp:nvSpPr>
        <dsp:cNvPr id="0" name=""/>
        <dsp:cNvSpPr/>
      </dsp:nvSpPr>
      <dsp:spPr>
        <a:xfrm>
          <a:off x="4348141" y="0"/>
          <a:ext cx="1940928" cy="341001"/>
        </a:xfrm>
        <a:prstGeom prst="chevron">
          <a:avLst/>
        </a:prstGeom>
        <a:solidFill>
          <a:schemeClr val="accent1">
            <a:hueOff val="0"/>
            <a:satOff val="0"/>
            <a:lumOff val="0"/>
            <a:alpha val="50118"/>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a:t>Perspectives</a:t>
          </a:r>
        </a:p>
      </dsp:txBody>
      <dsp:txXfrm>
        <a:off x="4518642" y="0"/>
        <a:ext cx="1599927" cy="341001"/>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0305F-A72F-CA4D-9112-823B646F4C3E}">
      <dsp:nvSpPr>
        <dsp:cNvPr id="0" name=""/>
        <dsp:cNvSpPr/>
      </dsp:nvSpPr>
      <dsp:spPr>
        <a:xfrm>
          <a:off x="2881" y="0"/>
          <a:ext cx="2564168"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0" kern="1200" dirty="0"/>
            <a:t>Introduction</a:t>
          </a:r>
          <a:endParaRPr lang="fr-FR" sz="2000" b="0" kern="1200" dirty="0"/>
        </a:p>
      </dsp:txBody>
      <dsp:txXfrm>
        <a:off x="227169" y="0"/>
        <a:ext cx="2115593" cy="448575"/>
      </dsp:txXfrm>
    </dsp:sp>
    <dsp:sp modelId="{811D32A2-EF95-BB43-9483-C7A3EC6F3956}">
      <dsp:nvSpPr>
        <dsp:cNvPr id="0" name=""/>
        <dsp:cNvSpPr/>
      </dsp:nvSpPr>
      <dsp:spPr>
        <a:xfrm>
          <a:off x="2310632" y="0"/>
          <a:ext cx="2564168"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0" kern="1200" dirty="0"/>
            <a:t>Matériel et méthodes</a:t>
          </a:r>
          <a:endParaRPr lang="fr-FR" sz="2000" b="0" kern="1200" dirty="0"/>
        </a:p>
      </dsp:txBody>
      <dsp:txXfrm>
        <a:off x="2534920" y="0"/>
        <a:ext cx="2115593" cy="448575"/>
      </dsp:txXfrm>
    </dsp:sp>
    <dsp:sp modelId="{0958378B-FC89-8E4F-A9A6-A7EA42FB1EE8}">
      <dsp:nvSpPr>
        <dsp:cNvPr id="0" name=""/>
        <dsp:cNvSpPr/>
      </dsp:nvSpPr>
      <dsp:spPr>
        <a:xfrm>
          <a:off x="4618383" y="0"/>
          <a:ext cx="2564168"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0" kern="1200" dirty="0"/>
            <a:t>Résultats</a:t>
          </a:r>
        </a:p>
      </dsp:txBody>
      <dsp:txXfrm>
        <a:off x="4842671" y="0"/>
        <a:ext cx="2115593" cy="448575"/>
      </dsp:txXfrm>
    </dsp:sp>
    <dsp:sp modelId="{092B7EB7-1F57-9948-86AB-41E4A07ED91E}">
      <dsp:nvSpPr>
        <dsp:cNvPr id="0" name=""/>
        <dsp:cNvSpPr/>
      </dsp:nvSpPr>
      <dsp:spPr>
        <a:xfrm>
          <a:off x="6926135" y="0"/>
          <a:ext cx="2564168" cy="448575"/>
        </a:xfrm>
        <a:prstGeom prst="chevron">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FR" sz="2000" b="1" kern="1200" dirty="0"/>
            <a:t>Discussion</a:t>
          </a:r>
        </a:p>
      </dsp:txBody>
      <dsp:txXfrm>
        <a:off x="7150423" y="0"/>
        <a:ext cx="2115593" cy="448575"/>
      </dsp:txXfrm>
    </dsp:sp>
    <dsp:sp modelId="{EB3A5D26-96E5-4F45-9929-22162EE71FD1}">
      <dsp:nvSpPr>
        <dsp:cNvPr id="0" name=""/>
        <dsp:cNvSpPr/>
      </dsp:nvSpPr>
      <dsp:spPr>
        <a:xfrm>
          <a:off x="9233886" y="0"/>
          <a:ext cx="2564168"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Conclusion</a:t>
          </a:r>
          <a:endParaRPr lang="fr-FR" sz="1800" kern="1200" dirty="0"/>
        </a:p>
      </dsp:txBody>
      <dsp:txXfrm>
        <a:off x="9458174" y="0"/>
        <a:ext cx="2115593" cy="448575"/>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0305F-A72F-CA4D-9112-823B646F4C3E}">
      <dsp:nvSpPr>
        <dsp:cNvPr id="0" name=""/>
        <dsp:cNvSpPr/>
      </dsp:nvSpPr>
      <dsp:spPr>
        <a:xfrm>
          <a:off x="3481444" y="0"/>
          <a:ext cx="2808145" cy="341001"/>
        </a:xfrm>
        <a:prstGeom prst="chevron">
          <a:avLst/>
        </a:prstGeom>
        <a:solidFill>
          <a:schemeClr val="accent2">
            <a:lumMod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FR" sz="1600" b="0" kern="1200" dirty="0"/>
            <a:t>Perspectives</a:t>
          </a:r>
        </a:p>
      </dsp:txBody>
      <dsp:txXfrm>
        <a:off x="3651945" y="0"/>
        <a:ext cx="2467144" cy="341001"/>
      </dsp:txXfrm>
    </dsp:sp>
    <dsp:sp modelId="{811D32A2-EF95-BB43-9483-C7A3EC6F3956}">
      <dsp:nvSpPr>
        <dsp:cNvPr id="0" name=""/>
        <dsp:cNvSpPr/>
      </dsp:nvSpPr>
      <dsp:spPr>
        <a:xfrm>
          <a:off x="1725316" y="0"/>
          <a:ext cx="1950141" cy="341001"/>
        </a:xfrm>
        <a:prstGeom prst="chevron">
          <a:avLst/>
        </a:prstGeom>
        <a:solidFill>
          <a:schemeClr val="accent1">
            <a:hueOff val="0"/>
            <a:satOff val="0"/>
            <a:lumOff val="0"/>
            <a:alpha val="50118"/>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a:t>À propos des résultats</a:t>
          </a:r>
        </a:p>
      </dsp:txBody>
      <dsp:txXfrm>
        <a:off x="1895817" y="0"/>
        <a:ext cx="1609140" cy="341001"/>
      </dsp:txXfrm>
    </dsp:sp>
    <dsp:sp modelId="{3F09E22F-7BF7-A24E-BE0D-19F03B6D97E6}">
      <dsp:nvSpPr>
        <dsp:cNvPr id="0" name=""/>
        <dsp:cNvSpPr/>
      </dsp:nvSpPr>
      <dsp:spPr>
        <a:xfrm>
          <a:off x="0" y="0"/>
          <a:ext cx="1917769" cy="341001"/>
        </a:xfrm>
        <a:prstGeom prst="chevron">
          <a:avLst/>
        </a:prstGeom>
        <a:solidFill>
          <a:schemeClr val="accent1">
            <a:hueOff val="0"/>
            <a:satOff val="0"/>
            <a:lumOff val="0"/>
            <a:alpha val="50118"/>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a:t>À propos de l'étude</a:t>
          </a:r>
        </a:p>
      </dsp:txBody>
      <dsp:txXfrm>
        <a:off x="170501" y="0"/>
        <a:ext cx="1576768" cy="3410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1D32A2-EF95-BB43-9483-C7A3EC6F3956}">
      <dsp:nvSpPr>
        <dsp:cNvPr id="0" name=""/>
        <dsp:cNvSpPr/>
      </dsp:nvSpPr>
      <dsp:spPr>
        <a:xfrm>
          <a:off x="145" y="0"/>
          <a:ext cx="1897950" cy="341001"/>
        </a:xfrm>
        <a:prstGeom prst="chevron">
          <a:avLst/>
        </a:prstGeom>
        <a:solidFill>
          <a:schemeClr val="accent1">
            <a:hueOff val="0"/>
            <a:satOff val="0"/>
            <a:lumOff val="0"/>
            <a:alpha val="50118"/>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a:t>Contexte</a:t>
          </a:r>
        </a:p>
      </dsp:txBody>
      <dsp:txXfrm>
        <a:off x="170646" y="0"/>
        <a:ext cx="1556949" cy="341001"/>
      </dsp:txXfrm>
    </dsp:sp>
    <dsp:sp modelId="{4A20305F-A72F-CA4D-9112-823B646F4C3E}">
      <dsp:nvSpPr>
        <dsp:cNvPr id="0" name=""/>
        <dsp:cNvSpPr/>
      </dsp:nvSpPr>
      <dsp:spPr>
        <a:xfrm>
          <a:off x="1708447" y="0"/>
          <a:ext cx="2431065" cy="341001"/>
        </a:xfrm>
        <a:prstGeom prst="chevron">
          <a:avLst/>
        </a:prstGeom>
        <a:solidFill>
          <a:schemeClr val="accent2">
            <a:lumMod val="50000"/>
          </a:schemeClr>
        </a:solidFill>
        <a:ln w="1905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FR" sz="1600" b="0" kern="1200" dirty="0"/>
            <a:t>Justification</a:t>
          </a:r>
        </a:p>
      </dsp:txBody>
      <dsp:txXfrm>
        <a:off x="1878948" y="0"/>
        <a:ext cx="2090064" cy="341001"/>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0305F-A72F-CA4D-9112-823B646F4C3E}">
      <dsp:nvSpPr>
        <dsp:cNvPr id="0" name=""/>
        <dsp:cNvSpPr/>
      </dsp:nvSpPr>
      <dsp:spPr>
        <a:xfrm>
          <a:off x="2881" y="0"/>
          <a:ext cx="2564168"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0" kern="1200" dirty="0"/>
            <a:t>Introduction</a:t>
          </a:r>
          <a:endParaRPr lang="fr-FR" sz="2000" b="0" kern="1200" dirty="0"/>
        </a:p>
      </dsp:txBody>
      <dsp:txXfrm>
        <a:off x="227169" y="0"/>
        <a:ext cx="2115593" cy="448575"/>
      </dsp:txXfrm>
    </dsp:sp>
    <dsp:sp modelId="{811D32A2-EF95-BB43-9483-C7A3EC6F3956}">
      <dsp:nvSpPr>
        <dsp:cNvPr id="0" name=""/>
        <dsp:cNvSpPr/>
      </dsp:nvSpPr>
      <dsp:spPr>
        <a:xfrm>
          <a:off x="2310632" y="0"/>
          <a:ext cx="2564168"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0" kern="1200" dirty="0"/>
            <a:t>Matériel et méthode</a:t>
          </a:r>
          <a:endParaRPr lang="fr-FR" sz="2000" b="0" kern="1200" dirty="0"/>
        </a:p>
      </dsp:txBody>
      <dsp:txXfrm>
        <a:off x="2534920" y="0"/>
        <a:ext cx="2115593" cy="448575"/>
      </dsp:txXfrm>
    </dsp:sp>
    <dsp:sp modelId="{0958378B-FC89-8E4F-A9A6-A7EA42FB1EE8}">
      <dsp:nvSpPr>
        <dsp:cNvPr id="0" name=""/>
        <dsp:cNvSpPr/>
      </dsp:nvSpPr>
      <dsp:spPr>
        <a:xfrm>
          <a:off x="4618383" y="0"/>
          <a:ext cx="2564168"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0" kern="1200" dirty="0"/>
            <a:t>Résultats</a:t>
          </a:r>
        </a:p>
      </dsp:txBody>
      <dsp:txXfrm>
        <a:off x="4842671" y="0"/>
        <a:ext cx="2115593" cy="448575"/>
      </dsp:txXfrm>
    </dsp:sp>
    <dsp:sp modelId="{092B7EB7-1F57-9948-86AB-41E4A07ED91E}">
      <dsp:nvSpPr>
        <dsp:cNvPr id="0" name=""/>
        <dsp:cNvSpPr/>
      </dsp:nvSpPr>
      <dsp:spPr>
        <a:xfrm>
          <a:off x="6926135" y="0"/>
          <a:ext cx="2564168"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0" kern="1200" dirty="0"/>
            <a:t>Discussion</a:t>
          </a:r>
        </a:p>
      </dsp:txBody>
      <dsp:txXfrm>
        <a:off x="7150423" y="0"/>
        <a:ext cx="2115593" cy="448575"/>
      </dsp:txXfrm>
    </dsp:sp>
    <dsp:sp modelId="{EB3A5D26-96E5-4F45-9929-22162EE71FD1}">
      <dsp:nvSpPr>
        <dsp:cNvPr id="0" name=""/>
        <dsp:cNvSpPr/>
      </dsp:nvSpPr>
      <dsp:spPr>
        <a:xfrm>
          <a:off x="9233886" y="0"/>
          <a:ext cx="2564168" cy="448575"/>
        </a:xfrm>
        <a:prstGeom prst="chevron">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FR" sz="2000" b="1" kern="1200" dirty="0"/>
            <a:t>Conclusion</a:t>
          </a:r>
          <a:endParaRPr lang="fr-FR" sz="1800" b="1" kern="1200" dirty="0"/>
        </a:p>
      </dsp:txBody>
      <dsp:txXfrm>
        <a:off x="9458174" y="0"/>
        <a:ext cx="2115593" cy="4485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0305F-A72F-CA4D-9112-823B646F4C3E}">
      <dsp:nvSpPr>
        <dsp:cNvPr id="0" name=""/>
        <dsp:cNvSpPr/>
      </dsp:nvSpPr>
      <dsp:spPr>
        <a:xfrm>
          <a:off x="4816" y="0"/>
          <a:ext cx="2541119"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0" kern="1200" dirty="0"/>
            <a:t>Introduction</a:t>
          </a:r>
          <a:endParaRPr lang="fr-FR" sz="2000" b="0" kern="1200" dirty="0"/>
        </a:p>
      </dsp:txBody>
      <dsp:txXfrm>
        <a:off x="229104" y="0"/>
        <a:ext cx="2092544" cy="448575"/>
      </dsp:txXfrm>
    </dsp:sp>
    <dsp:sp modelId="{811D32A2-EF95-BB43-9483-C7A3EC6F3956}">
      <dsp:nvSpPr>
        <dsp:cNvPr id="0" name=""/>
        <dsp:cNvSpPr/>
      </dsp:nvSpPr>
      <dsp:spPr>
        <a:xfrm>
          <a:off x="2291824" y="0"/>
          <a:ext cx="2643272" cy="448575"/>
        </a:xfrm>
        <a:prstGeom prst="chevron">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fr-FR" sz="1800" b="1" kern="1200" dirty="0"/>
            <a:t>Matériel et méthode</a:t>
          </a:r>
        </a:p>
      </dsp:txBody>
      <dsp:txXfrm>
        <a:off x="2516112" y="0"/>
        <a:ext cx="2194697" cy="448575"/>
      </dsp:txXfrm>
    </dsp:sp>
    <dsp:sp modelId="{0958378B-FC89-8E4F-A9A6-A7EA42FB1EE8}">
      <dsp:nvSpPr>
        <dsp:cNvPr id="0" name=""/>
        <dsp:cNvSpPr/>
      </dsp:nvSpPr>
      <dsp:spPr>
        <a:xfrm>
          <a:off x="4680984" y="0"/>
          <a:ext cx="2541119"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Résultats</a:t>
          </a:r>
        </a:p>
      </dsp:txBody>
      <dsp:txXfrm>
        <a:off x="4905272" y="0"/>
        <a:ext cx="2092544" cy="448575"/>
      </dsp:txXfrm>
    </dsp:sp>
    <dsp:sp modelId="{092B7EB7-1F57-9948-86AB-41E4A07ED91E}">
      <dsp:nvSpPr>
        <dsp:cNvPr id="0" name=""/>
        <dsp:cNvSpPr/>
      </dsp:nvSpPr>
      <dsp:spPr>
        <a:xfrm>
          <a:off x="6967992" y="0"/>
          <a:ext cx="2541119"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Discussion</a:t>
          </a:r>
        </a:p>
      </dsp:txBody>
      <dsp:txXfrm>
        <a:off x="7192280" y="0"/>
        <a:ext cx="2092544" cy="448575"/>
      </dsp:txXfrm>
    </dsp:sp>
    <dsp:sp modelId="{EB3A5D26-96E5-4F45-9929-22162EE71FD1}">
      <dsp:nvSpPr>
        <dsp:cNvPr id="0" name=""/>
        <dsp:cNvSpPr/>
      </dsp:nvSpPr>
      <dsp:spPr>
        <a:xfrm>
          <a:off x="9254999" y="0"/>
          <a:ext cx="2541119"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Conclusion</a:t>
          </a:r>
          <a:endParaRPr lang="fr-FR" sz="1800" kern="1200" dirty="0"/>
        </a:p>
      </dsp:txBody>
      <dsp:txXfrm>
        <a:off x="9479287" y="0"/>
        <a:ext cx="2092544" cy="4485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0305F-A72F-CA4D-9112-823B646F4C3E}">
      <dsp:nvSpPr>
        <dsp:cNvPr id="0" name=""/>
        <dsp:cNvSpPr/>
      </dsp:nvSpPr>
      <dsp:spPr>
        <a:xfrm>
          <a:off x="8162" y="0"/>
          <a:ext cx="3282275" cy="341001"/>
        </a:xfrm>
        <a:prstGeom prst="chevron">
          <a:avLst/>
        </a:prstGeom>
        <a:solidFill>
          <a:schemeClr val="accent2">
            <a:lumMod val="50000"/>
          </a:schemeClr>
        </a:solidFill>
        <a:ln w="19050" cap="flat" cmpd="sng" algn="ctr">
          <a:solidFill>
            <a:schemeClr val="accent2">
              <a:lumMod val="5000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FR" sz="1600" b="0" kern="1200" dirty="0"/>
            <a:t>Design de l’étude</a:t>
          </a:r>
        </a:p>
      </dsp:txBody>
      <dsp:txXfrm>
        <a:off x="178663" y="0"/>
        <a:ext cx="2941274" cy="341001"/>
      </dsp:txXfrm>
    </dsp:sp>
    <dsp:sp modelId="{93867EAB-4BE6-D948-B536-713CE8950192}">
      <dsp:nvSpPr>
        <dsp:cNvPr id="0" name=""/>
        <dsp:cNvSpPr/>
      </dsp:nvSpPr>
      <dsp:spPr>
        <a:xfrm>
          <a:off x="3096449" y="0"/>
          <a:ext cx="1864283" cy="341001"/>
        </a:xfrm>
        <a:prstGeom prst="chevron">
          <a:avLst/>
        </a:prstGeom>
        <a:solidFill>
          <a:schemeClr val="accent1">
            <a:hueOff val="0"/>
            <a:satOff val="0"/>
            <a:lumOff val="0"/>
            <a:alpha val="50118"/>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a:t>Objectifs</a:t>
          </a:r>
        </a:p>
      </dsp:txBody>
      <dsp:txXfrm>
        <a:off x="3266950" y="0"/>
        <a:ext cx="1523282" cy="341001"/>
      </dsp:txXfrm>
    </dsp:sp>
    <dsp:sp modelId="{3F09E22F-7BF7-A24E-BE0D-19F03B6D97E6}">
      <dsp:nvSpPr>
        <dsp:cNvPr id="0" name=""/>
        <dsp:cNvSpPr/>
      </dsp:nvSpPr>
      <dsp:spPr>
        <a:xfrm>
          <a:off x="4774304" y="0"/>
          <a:ext cx="1864283" cy="341001"/>
        </a:xfrm>
        <a:prstGeom prst="chevron">
          <a:avLst/>
        </a:prstGeom>
        <a:solidFill>
          <a:schemeClr val="accent1">
            <a:hueOff val="0"/>
            <a:satOff val="0"/>
            <a:lumOff val="0"/>
            <a:alpha val="50118"/>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a:t>Patients</a:t>
          </a:r>
        </a:p>
      </dsp:txBody>
      <dsp:txXfrm>
        <a:off x="4944805" y="0"/>
        <a:ext cx="1523282" cy="341001"/>
      </dsp:txXfrm>
    </dsp:sp>
    <dsp:sp modelId="{8D17EFD4-4414-BC47-9941-9F9BB077E556}">
      <dsp:nvSpPr>
        <dsp:cNvPr id="0" name=""/>
        <dsp:cNvSpPr/>
      </dsp:nvSpPr>
      <dsp:spPr>
        <a:xfrm>
          <a:off x="6452159" y="0"/>
          <a:ext cx="1864283" cy="341001"/>
        </a:xfrm>
        <a:prstGeom prst="chevron">
          <a:avLst/>
        </a:prstGeom>
        <a:solidFill>
          <a:schemeClr val="accent1">
            <a:hueOff val="0"/>
            <a:satOff val="0"/>
            <a:lumOff val="0"/>
            <a:alpha val="50118"/>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a:t>Chirurgiens</a:t>
          </a:r>
        </a:p>
      </dsp:txBody>
      <dsp:txXfrm>
        <a:off x="6622660" y="0"/>
        <a:ext cx="1523282" cy="341001"/>
      </dsp:txXfrm>
    </dsp:sp>
    <dsp:sp modelId="{40771CBB-052B-CB42-8BE7-C319E5FF9D72}">
      <dsp:nvSpPr>
        <dsp:cNvPr id="0" name=""/>
        <dsp:cNvSpPr/>
      </dsp:nvSpPr>
      <dsp:spPr>
        <a:xfrm>
          <a:off x="8130014" y="0"/>
          <a:ext cx="1864283" cy="341001"/>
        </a:xfrm>
        <a:prstGeom prst="chevron">
          <a:avLst/>
        </a:prstGeom>
        <a:solidFill>
          <a:schemeClr val="accent1">
            <a:hueOff val="0"/>
            <a:satOff val="0"/>
            <a:lumOff val="0"/>
            <a:alpha val="50118"/>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a:t>Données et statistiques</a:t>
          </a:r>
        </a:p>
      </dsp:txBody>
      <dsp:txXfrm>
        <a:off x="8300515" y="0"/>
        <a:ext cx="1523282" cy="3410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67EAB-4BE6-D948-B536-713CE8950192}">
      <dsp:nvSpPr>
        <dsp:cNvPr id="0" name=""/>
        <dsp:cNvSpPr/>
      </dsp:nvSpPr>
      <dsp:spPr>
        <a:xfrm>
          <a:off x="4324" y="0"/>
          <a:ext cx="1981410" cy="341001"/>
        </a:xfrm>
        <a:prstGeom prst="chevron">
          <a:avLst/>
        </a:prstGeom>
        <a:solidFill>
          <a:schemeClr val="accent1">
            <a:hueOff val="0"/>
            <a:satOff val="0"/>
            <a:lumOff val="0"/>
            <a:alpha val="50118"/>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a:t>Design de l’étude</a:t>
          </a:r>
        </a:p>
      </dsp:txBody>
      <dsp:txXfrm>
        <a:off x="174825" y="0"/>
        <a:ext cx="1640409" cy="341001"/>
      </dsp:txXfrm>
    </dsp:sp>
    <dsp:sp modelId="{4A20305F-A72F-CA4D-9112-823B646F4C3E}">
      <dsp:nvSpPr>
        <dsp:cNvPr id="0" name=""/>
        <dsp:cNvSpPr/>
      </dsp:nvSpPr>
      <dsp:spPr>
        <a:xfrm>
          <a:off x="1795628" y="0"/>
          <a:ext cx="2853172" cy="341001"/>
        </a:xfrm>
        <a:prstGeom prst="chevron">
          <a:avLst/>
        </a:prstGeom>
        <a:solidFill>
          <a:schemeClr val="accent2">
            <a:lumMod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FR" sz="1600" b="0" kern="1200" dirty="0"/>
            <a:t>Objectifs</a:t>
          </a:r>
        </a:p>
      </dsp:txBody>
      <dsp:txXfrm>
        <a:off x="1966129" y="0"/>
        <a:ext cx="2512171" cy="341001"/>
      </dsp:txXfrm>
    </dsp:sp>
    <dsp:sp modelId="{3F09E22F-7BF7-A24E-BE0D-19F03B6D97E6}">
      <dsp:nvSpPr>
        <dsp:cNvPr id="0" name=""/>
        <dsp:cNvSpPr/>
      </dsp:nvSpPr>
      <dsp:spPr>
        <a:xfrm>
          <a:off x="4442625" y="0"/>
          <a:ext cx="1981410" cy="341001"/>
        </a:xfrm>
        <a:prstGeom prst="chevron">
          <a:avLst/>
        </a:prstGeom>
        <a:solidFill>
          <a:schemeClr val="accent1">
            <a:hueOff val="0"/>
            <a:satOff val="0"/>
            <a:lumOff val="0"/>
            <a:alpha val="50118"/>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a:t>Patients</a:t>
          </a:r>
        </a:p>
      </dsp:txBody>
      <dsp:txXfrm>
        <a:off x="4613126" y="0"/>
        <a:ext cx="1640409" cy="341001"/>
      </dsp:txXfrm>
    </dsp:sp>
    <dsp:sp modelId="{8D17EFD4-4414-BC47-9941-9F9BB077E556}">
      <dsp:nvSpPr>
        <dsp:cNvPr id="0" name=""/>
        <dsp:cNvSpPr/>
      </dsp:nvSpPr>
      <dsp:spPr>
        <a:xfrm>
          <a:off x="6225894" y="0"/>
          <a:ext cx="1981410" cy="341001"/>
        </a:xfrm>
        <a:prstGeom prst="chevron">
          <a:avLst/>
        </a:prstGeom>
        <a:solidFill>
          <a:schemeClr val="accent1">
            <a:hueOff val="0"/>
            <a:satOff val="0"/>
            <a:lumOff val="0"/>
            <a:alpha val="50118"/>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a:t>Chirurgiens</a:t>
          </a:r>
        </a:p>
      </dsp:txBody>
      <dsp:txXfrm>
        <a:off x="6396395" y="0"/>
        <a:ext cx="1640409" cy="341001"/>
      </dsp:txXfrm>
    </dsp:sp>
    <dsp:sp modelId="{40771CBB-052B-CB42-8BE7-C319E5FF9D72}">
      <dsp:nvSpPr>
        <dsp:cNvPr id="0" name=""/>
        <dsp:cNvSpPr/>
      </dsp:nvSpPr>
      <dsp:spPr>
        <a:xfrm>
          <a:off x="8009164" y="0"/>
          <a:ext cx="1981410" cy="341001"/>
        </a:xfrm>
        <a:prstGeom prst="chevron">
          <a:avLst/>
        </a:prstGeom>
        <a:solidFill>
          <a:schemeClr val="accent1">
            <a:hueOff val="0"/>
            <a:satOff val="0"/>
            <a:lumOff val="0"/>
            <a:alpha val="50118"/>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a:t>Données et statistiques</a:t>
          </a:r>
        </a:p>
      </dsp:txBody>
      <dsp:txXfrm>
        <a:off x="8179665" y="0"/>
        <a:ext cx="1640409" cy="3410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0305F-A72F-CA4D-9112-823B646F4C3E}">
      <dsp:nvSpPr>
        <dsp:cNvPr id="0" name=""/>
        <dsp:cNvSpPr/>
      </dsp:nvSpPr>
      <dsp:spPr>
        <a:xfrm>
          <a:off x="4816" y="0"/>
          <a:ext cx="2541119"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0" kern="1200" dirty="0"/>
            <a:t>Introduction</a:t>
          </a:r>
          <a:endParaRPr lang="fr-FR" sz="2000" b="0" kern="1200" dirty="0"/>
        </a:p>
      </dsp:txBody>
      <dsp:txXfrm>
        <a:off x="229104" y="0"/>
        <a:ext cx="2092544" cy="448575"/>
      </dsp:txXfrm>
    </dsp:sp>
    <dsp:sp modelId="{811D32A2-EF95-BB43-9483-C7A3EC6F3956}">
      <dsp:nvSpPr>
        <dsp:cNvPr id="0" name=""/>
        <dsp:cNvSpPr/>
      </dsp:nvSpPr>
      <dsp:spPr>
        <a:xfrm>
          <a:off x="2291824" y="0"/>
          <a:ext cx="2643272" cy="448575"/>
        </a:xfrm>
        <a:prstGeom prst="chevron">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fr-FR" sz="1800" b="1" kern="1200" dirty="0"/>
            <a:t>Matériel et méthode</a:t>
          </a:r>
        </a:p>
      </dsp:txBody>
      <dsp:txXfrm>
        <a:off x="2516112" y="0"/>
        <a:ext cx="2194697" cy="448575"/>
      </dsp:txXfrm>
    </dsp:sp>
    <dsp:sp modelId="{0958378B-FC89-8E4F-A9A6-A7EA42FB1EE8}">
      <dsp:nvSpPr>
        <dsp:cNvPr id="0" name=""/>
        <dsp:cNvSpPr/>
      </dsp:nvSpPr>
      <dsp:spPr>
        <a:xfrm>
          <a:off x="4680984" y="0"/>
          <a:ext cx="2541119"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Résultats</a:t>
          </a:r>
        </a:p>
      </dsp:txBody>
      <dsp:txXfrm>
        <a:off x="4905272" y="0"/>
        <a:ext cx="2092544" cy="448575"/>
      </dsp:txXfrm>
    </dsp:sp>
    <dsp:sp modelId="{092B7EB7-1F57-9948-86AB-41E4A07ED91E}">
      <dsp:nvSpPr>
        <dsp:cNvPr id="0" name=""/>
        <dsp:cNvSpPr/>
      </dsp:nvSpPr>
      <dsp:spPr>
        <a:xfrm>
          <a:off x="6967992" y="0"/>
          <a:ext cx="2541119"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Discussion</a:t>
          </a:r>
        </a:p>
      </dsp:txBody>
      <dsp:txXfrm>
        <a:off x="7192280" y="0"/>
        <a:ext cx="2092544" cy="448575"/>
      </dsp:txXfrm>
    </dsp:sp>
    <dsp:sp modelId="{EB3A5D26-96E5-4F45-9929-22162EE71FD1}">
      <dsp:nvSpPr>
        <dsp:cNvPr id="0" name=""/>
        <dsp:cNvSpPr/>
      </dsp:nvSpPr>
      <dsp:spPr>
        <a:xfrm>
          <a:off x="9254999" y="0"/>
          <a:ext cx="2541119" cy="448575"/>
        </a:xfrm>
        <a:prstGeom prst="chevron">
          <a:avLst/>
        </a:prstGeom>
        <a:solidFill>
          <a:schemeClr val="accent1">
            <a:hueOff val="0"/>
            <a:satOff val="0"/>
            <a:lumOff val="0"/>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Conclusion</a:t>
          </a:r>
          <a:endParaRPr lang="fr-FR" sz="1800" kern="1200" dirty="0"/>
        </a:p>
      </dsp:txBody>
      <dsp:txXfrm>
        <a:off x="9479287" y="0"/>
        <a:ext cx="2092544" cy="44857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8.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3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1.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4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37F3DB-DCAE-504D-8E08-263779A7BE90}" type="datetimeFigureOut">
              <a:rPr lang="fr-FR" smtClean="0"/>
              <a:t>19/04/2024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6352FA-0AD0-284C-B3B1-CF5DC11B4077}" type="slidenum">
              <a:rPr lang="fr-FR" smtClean="0"/>
              <a:t>‹N°›</a:t>
            </a:fld>
            <a:endParaRPr lang="fr-FR"/>
          </a:p>
        </p:txBody>
      </p:sp>
    </p:spTree>
    <p:extLst>
      <p:ext uri="{BB962C8B-B14F-4D97-AF65-F5344CB8AC3E}">
        <p14:creationId xmlns:p14="http://schemas.microsoft.com/office/powerpoint/2010/main" val="2443251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26352FA-0AD0-284C-B3B1-CF5DC11B4077}" type="slidenum">
              <a:rPr lang="fr-FR" smtClean="0"/>
              <a:t>1</a:t>
            </a:fld>
            <a:endParaRPr lang="fr-FR"/>
          </a:p>
        </p:txBody>
      </p:sp>
    </p:spTree>
    <p:extLst>
      <p:ext uri="{BB962C8B-B14F-4D97-AF65-F5344CB8AC3E}">
        <p14:creationId xmlns:p14="http://schemas.microsoft.com/office/powerpoint/2010/main" val="513734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Les patients qui remplissaient les conditions d’inclusion dans cette étude ont été répertoriés dans un fichier Excel </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Les informations relatives au patient : sexe, âge à la pose, indice de masse corporelle (IMC), score ASA, et le nombre de prothèses antérieures sur l’articulation concernée. </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Les indications ont été classées en quatre catégories : reprise de prothèse pour sepsis, reprise de prothèse pour descellement aseptique, fracture péri-prothétique et fracture sur os natif. </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Les informations sur la PM : latéralité, localisation, tailles et types d’implants, gestes associés</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Les données peropératoires et péri-opératoires que nous avions retenues étaient la durée de chirurgie, la longueur de résection, le recours à la transfusion et le volume sanguin transfusé (VST), et les pertes sanguines totales (PST) estimées par la formule de </a:t>
            </a:r>
            <a:r>
              <a:rPr lang="fr-FR" sz="1200" b="0" i="0" u="none" strike="noStrike" kern="1200" baseline="0" dirty="0" err="1">
                <a:solidFill>
                  <a:schemeClr val="tx1"/>
                </a:solidFill>
                <a:latin typeface="+mn-lt"/>
                <a:ea typeface="+mn-ea"/>
                <a:cs typeface="+mn-cs"/>
              </a:rPr>
              <a:t>Mercuriali</a:t>
            </a:r>
            <a:endParaRPr lang="fr-FR" sz="1200" b="0" i="0" u="none" strike="noStrike" kern="1200" baseline="0" dirty="0">
              <a:solidFill>
                <a:schemeClr val="tx1"/>
              </a:solidFill>
              <a:latin typeface="+mn-lt"/>
              <a:ea typeface="+mn-ea"/>
              <a:cs typeface="+mn-cs"/>
            </a:endParaRP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Le suivi post-opératoire classique à 6 mois, 1 an, 5 ans et 10 ans était recueilli, ainsi que les dates de consultations de suivi post-opératoire, date de dernier suivi, date de décès. </a:t>
            </a:r>
          </a:p>
          <a:p>
            <a:r>
              <a:rPr lang="fr-FR" sz="1200" b="0" i="0" u="none" strike="noStrike" kern="1200" baseline="0" dirty="0">
                <a:solidFill>
                  <a:schemeClr val="tx1"/>
                </a:solidFill>
                <a:latin typeface="+mn-lt"/>
                <a:ea typeface="+mn-ea"/>
                <a:cs typeface="+mn-cs"/>
              </a:rPr>
              <a:t>La survenue d’une complication était répertoriée selon la classification d’Henderson, sa date de diagnostic, la date et le type d’intervention le cas échéant </a:t>
            </a:r>
          </a:p>
          <a:p>
            <a:r>
              <a:rPr lang="fr-FR" sz="1200" b="0" i="0" u="none" strike="noStrike" kern="1200" baseline="0" dirty="0">
                <a:solidFill>
                  <a:schemeClr val="tx1"/>
                </a:solidFill>
                <a:latin typeface="+mn-lt"/>
                <a:ea typeface="+mn-ea"/>
                <a:cs typeface="+mn-cs"/>
              </a:rPr>
              <a:t>Les données fonctionnelles étaient collectées à l’aide du score (MSTS) ont été recueillies rétrospectivement à partir des données de suivi jusqu’en janvier 2021, puis prospectivement en consultation jusqu’à avril 2023. </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Les courbes d’apprentissage ont été élaborées à l’aide de la méthode de régression linéaire locale LOESS, qui est une méthode de régression non-paramétrique. </a:t>
            </a:r>
          </a:p>
          <a:p>
            <a:r>
              <a:rPr lang="fr-FR" sz="1200" b="0" i="0" u="none" strike="noStrike" kern="1200" baseline="0" dirty="0">
                <a:solidFill>
                  <a:schemeClr val="tx1"/>
                </a:solidFill>
                <a:latin typeface="+mn-lt"/>
                <a:ea typeface="+mn-ea"/>
                <a:cs typeface="+mn-cs"/>
              </a:rPr>
              <a:t>Pour chacune des variables d’apprentissage retenues (durée opératoire, VST et PST), des modèles de courbes d’apprentissage ont été établis </a:t>
            </a:r>
          </a:p>
          <a:p>
            <a:r>
              <a:rPr lang="fr-FR" sz="1200" b="0" i="0" u="none" strike="noStrike" kern="1200" baseline="0" dirty="0">
                <a:solidFill>
                  <a:schemeClr val="tx1"/>
                </a:solidFill>
                <a:latin typeface="+mn-lt"/>
                <a:ea typeface="+mn-ea"/>
                <a:cs typeface="+mn-cs"/>
              </a:rPr>
              <a:t>Le seuil k de chirurgie était déterminé pour chaque courbe d’apprentissage et pour chacune des variables d’apprentissage avec des indices d’adéquation: R² et critère d’</a:t>
            </a:r>
            <a:r>
              <a:rPr lang="fr-FR" sz="1200" b="0" i="0" u="none" strike="noStrike" kern="1200" baseline="0" dirty="0" err="1">
                <a:solidFill>
                  <a:schemeClr val="tx1"/>
                </a:solidFill>
                <a:latin typeface="+mn-lt"/>
                <a:ea typeface="+mn-ea"/>
                <a:cs typeface="+mn-cs"/>
              </a:rPr>
              <a:t>Akaiké</a:t>
            </a:r>
            <a:r>
              <a:rPr lang="fr-FR" sz="1200" b="0" i="0" u="none" strike="noStrike" kern="1200" baseline="0" dirty="0">
                <a:solidFill>
                  <a:schemeClr val="tx1"/>
                </a:solidFill>
                <a:latin typeface="+mn-lt"/>
                <a:ea typeface="+mn-ea"/>
                <a:cs typeface="+mn-cs"/>
              </a:rPr>
              <a:t> (AIC). </a:t>
            </a:r>
          </a:p>
          <a:p>
            <a:r>
              <a:rPr lang="fr-FR" sz="1200" b="0" i="0" u="none" strike="noStrike" kern="1200" baseline="0" dirty="0">
                <a:solidFill>
                  <a:schemeClr val="tx1"/>
                </a:solidFill>
                <a:latin typeface="+mn-lt"/>
                <a:ea typeface="+mn-ea"/>
                <a:cs typeface="+mn-cs"/>
              </a:rPr>
              <a:t>La valeur seuil k retenue permettait de séparer la population en deux groupes : chirurgiens en phase d’apprentissage (CPA), et chirurgiens en phase de maîtrise (CPM) </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Le critère secondaire d’incidence cumulée de </a:t>
            </a:r>
            <a:r>
              <a:rPr lang="fr-FR" sz="1200" b="0" i="0" u="none" strike="noStrike" kern="1200" baseline="0" dirty="0" err="1">
                <a:solidFill>
                  <a:schemeClr val="tx1"/>
                </a:solidFill>
                <a:latin typeface="+mn-lt"/>
                <a:ea typeface="+mn-ea"/>
                <a:cs typeface="+mn-cs"/>
              </a:rPr>
              <a:t>réintervention</a:t>
            </a:r>
            <a:r>
              <a:rPr lang="fr-FR" sz="1200" b="0" i="0" u="none" strike="noStrike" kern="1200" baseline="0" dirty="0">
                <a:solidFill>
                  <a:schemeClr val="tx1"/>
                </a:solidFill>
                <a:latin typeface="+mn-lt"/>
                <a:ea typeface="+mn-ea"/>
                <a:cs typeface="+mn-cs"/>
              </a:rPr>
              <a:t>, a été comparé entre les groupes CPA et CPM, à l'aide d'une analyse de survie à risque compétitif (modèle de Fine and Gray) </a:t>
            </a:r>
          </a:p>
          <a:p>
            <a:r>
              <a:rPr lang="fr-FR" sz="1200" b="0" i="0" u="none" strike="noStrike" kern="1200" baseline="0" dirty="0">
                <a:solidFill>
                  <a:schemeClr val="tx1"/>
                </a:solidFill>
                <a:latin typeface="+mn-lt"/>
                <a:ea typeface="+mn-ea"/>
                <a:cs typeface="+mn-cs"/>
              </a:rPr>
              <a:t>Le modèle a été utilisé en </a:t>
            </a:r>
            <a:r>
              <a:rPr lang="fr-FR" sz="1200" b="0" i="0" u="none" strike="noStrike" kern="1200" baseline="0" dirty="0" err="1">
                <a:solidFill>
                  <a:schemeClr val="tx1"/>
                </a:solidFill>
                <a:latin typeface="+mn-lt"/>
                <a:ea typeface="+mn-ea"/>
                <a:cs typeface="+mn-cs"/>
              </a:rPr>
              <a:t>univarié</a:t>
            </a:r>
            <a:r>
              <a:rPr lang="fr-FR" sz="1200" b="0" i="0" u="none" strike="noStrike" kern="1200" baseline="0" dirty="0">
                <a:solidFill>
                  <a:schemeClr val="tx1"/>
                </a:solidFill>
                <a:latin typeface="+mn-lt"/>
                <a:ea typeface="+mn-ea"/>
                <a:cs typeface="+mn-cs"/>
              </a:rPr>
              <a:t> puis en multivarié (ajusté sur l'âge à la chirurgie, l'IMC, le nombre de chirurgies antérieures, le score ASA, l'indication et la localisation de la chirurgie) pour limiter le risque de biais de confusion. </a:t>
            </a:r>
          </a:p>
          <a:p>
            <a:r>
              <a:rPr lang="fr-FR" sz="1200" b="0" i="0" u="none" strike="noStrike" kern="1200" baseline="0" dirty="0">
                <a:solidFill>
                  <a:schemeClr val="tx1"/>
                </a:solidFill>
                <a:latin typeface="+mn-lt"/>
                <a:ea typeface="+mn-ea"/>
                <a:cs typeface="+mn-cs"/>
              </a:rPr>
              <a:t>Les critères de jugement secondaires quantitatifs étaient comparés entre les groupes, ajusté sur l'âge à la chirurgie, l'IMC, le nombre de chirurgies antérieures, le score ASA, l'indication, la localisation de la chirurgie.. </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Le seuil de significativité était fixé à 5 %. </a:t>
            </a:r>
            <a:endParaRPr lang="fr-FR" dirty="0">
              <a:effectLst/>
              <a:latin typeface="Helvetica Neue" panose="02000503000000020004" pitchFamily="2" charset="0"/>
            </a:endParaRPr>
          </a:p>
        </p:txBody>
      </p:sp>
      <p:sp>
        <p:nvSpPr>
          <p:cNvPr id="4" name="Espace réservé du numéro de diapositive 3"/>
          <p:cNvSpPr>
            <a:spLocks noGrp="1"/>
          </p:cNvSpPr>
          <p:nvPr>
            <p:ph type="sldNum" sz="quarter" idx="5"/>
          </p:nvPr>
        </p:nvSpPr>
        <p:spPr/>
        <p:txBody>
          <a:bodyPr/>
          <a:lstStyle/>
          <a:p>
            <a:fld id="{626352FA-0AD0-284C-B3B1-CF5DC11B4077}" type="slidenum">
              <a:rPr lang="fr-FR" smtClean="0"/>
              <a:t>10</a:t>
            </a:fld>
            <a:endParaRPr lang="fr-FR"/>
          </a:p>
        </p:txBody>
      </p:sp>
    </p:spTree>
    <p:extLst>
      <p:ext uri="{BB962C8B-B14F-4D97-AF65-F5344CB8AC3E}">
        <p14:creationId xmlns:p14="http://schemas.microsoft.com/office/powerpoint/2010/main" val="50296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La modélisation par régression linéaire a permis d’établir une courbe d’apprentissage pour la variable PST (pertes sanguines totales), ajustée sur l’âge, l’IMC, le score ASA et le nombre de chirurgies antérieures</a:t>
            </a:r>
          </a:p>
          <a:p>
            <a:r>
              <a:rPr lang="fr-FR" sz="1200" kern="1200" dirty="0">
                <a:solidFill>
                  <a:schemeClr val="tx1"/>
                </a:solidFill>
                <a:effectLst/>
                <a:latin typeface="+mn-lt"/>
                <a:ea typeface="+mn-ea"/>
                <a:cs typeface="+mn-cs"/>
              </a:rPr>
              <a:t>Le modèle retenu était le modèle ligne-ligne avec un seuil à quatre interventions avec un R²= 0,139 (corrélation faible), un AIC=961,87 (p=0,008).</a:t>
            </a:r>
          </a:p>
          <a:p>
            <a:r>
              <a:rPr lang="fr-FR" sz="1200" kern="1200" dirty="0">
                <a:solidFill>
                  <a:schemeClr val="tx1"/>
                </a:solidFill>
                <a:effectLst/>
                <a:latin typeface="+mn-lt"/>
                <a:ea typeface="+mn-ea"/>
                <a:cs typeface="+mn-cs"/>
              </a:rPr>
              <a:t>Ainsi, on obtenait une valeur seuil de quatre interventions pour diminuer significativement les PST entre la phase d’apprentissage et la phase de maîtrise, avec des PST à 1466 ± 1163 </a:t>
            </a:r>
            <a:r>
              <a:rPr lang="fr-FR" sz="1200" kern="1200" dirty="0" err="1">
                <a:solidFill>
                  <a:schemeClr val="tx1"/>
                </a:solidFill>
                <a:effectLst/>
                <a:latin typeface="+mn-lt"/>
                <a:ea typeface="+mn-ea"/>
                <a:cs typeface="+mn-cs"/>
              </a:rPr>
              <a:t>mL</a:t>
            </a:r>
            <a:r>
              <a:rPr lang="fr-FR" sz="1200" kern="1200" dirty="0">
                <a:solidFill>
                  <a:schemeClr val="tx1"/>
                </a:solidFill>
                <a:effectLst/>
                <a:latin typeface="+mn-lt"/>
                <a:ea typeface="+mn-ea"/>
                <a:cs typeface="+mn-cs"/>
              </a:rPr>
              <a:t> jusqu’au seuil de quatre interventions (</a:t>
            </a:r>
            <a:r>
              <a:rPr lang="fr-FR" sz="1200" kern="1200" dirty="0">
                <a:solidFill>
                  <a:schemeClr val="tx1"/>
                </a:solidFill>
                <a:effectLst/>
                <a:latin typeface="+mn-lt"/>
                <a:ea typeface="+mn-ea"/>
                <a:cs typeface="+mn-cs"/>
                <a:sym typeface="Symbol" charset="2"/>
              </a:rPr>
              <a:t></a:t>
            </a:r>
            <a:r>
              <a:rPr lang="fr-FR" sz="1200" kern="1200" dirty="0">
                <a:solidFill>
                  <a:schemeClr val="tx1"/>
                </a:solidFill>
                <a:effectLst/>
                <a:latin typeface="+mn-lt"/>
                <a:ea typeface="+mn-ea"/>
                <a:cs typeface="+mn-cs"/>
              </a:rPr>
              <a:t>4 interventions), et à 936 ± 641 </a:t>
            </a:r>
            <a:r>
              <a:rPr lang="fr-FR" sz="1200" kern="1200" dirty="0" err="1">
                <a:solidFill>
                  <a:schemeClr val="tx1"/>
                </a:solidFill>
                <a:effectLst/>
                <a:latin typeface="+mn-lt"/>
                <a:ea typeface="+mn-ea"/>
                <a:cs typeface="+mn-cs"/>
              </a:rPr>
              <a:t>mL</a:t>
            </a:r>
            <a:r>
              <a:rPr lang="fr-FR" sz="1200" kern="1200" dirty="0">
                <a:solidFill>
                  <a:schemeClr val="tx1"/>
                </a:solidFill>
                <a:effectLst/>
                <a:latin typeface="+mn-lt"/>
                <a:ea typeface="+mn-ea"/>
                <a:cs typeface="+mn-cs"/>
              </a:rPr>
              <a:t> après le seuil de quatre interventions précédemment réalisées (p=0,016) (&gt;4 interventions), soit lorsqu’un chirurgien réalise au moins sa cinquième intervention.</a:t>
            </a:r>
          </a:p>
          <a:p>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626352FA-0AD0-284C-B3B1-CF5DC11B4077}" type="slidenum">
              <a:rPr lang="fr-FR" smtClean="0"/>
              <a:t>11</a:t>
            </a:fld>
            <a:endParaRPr lang="fr-FR"/>
          </a:p>
        </p:txBody>
      </p:sp>
    </p:spTree>
    <p:extLst>
      <p:ext uri="{BB962C8B-B14F-4D97-AF65-F5344CB8AC3E}">
        <p14:creationId xmlns:p14="http://schemas.microsoft.com/office/powerpoint/2010/main" val="1278506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La modélisation par régression linéaire a permis d’établir une courbe d’apprentissage pour la variable PST (pertes sanguines totales), ajustée sur l’âge, l’IMC, le score ASA et le nombre de chirurgies antérieures</a:t>
            </a:r>
          </a:p>
          <a:p>
            <a:r>
              <a:rPr lang="fr-FR" sz="1200" kern="1200" dirty="0">
                <a:solidFill>
                  <a:schemeClr val="tx1"/>
                </a:solidFill>
                <a:effectLst/>
                <a:latin typeface="+mn-lt"/>
                <a:ea typeface="+mn-ea"/>
                <a:cs typeface="+mn-cs"/>
              </a:rPr>
              <a:t>Le modèle retenu était le modèle ligne-ligne avec un seuil à quatre interventions avec un R²= 0,139 (corrélation faible), un AIC=961,87 (p=0,008).</a:t>
            </a:r>
          </a:p>
          <a:p>
            <a:r>
              <a:rPr lang="fr-FR" sz="1200" kern="1200" dirty="0">
                <a:solidFill>
                  <a:schemeClr val="tx1"/>
                </a:solidFill>
                <a:effectLst/>
                <a:latin typeface="+mn-lt"/>
                <a:ea typeface="+mn-ea"/>
                <a:cs typeface="+mn-cs"/>
              </a:rPr>
              <a:t>Ainsi, on obtenait une valeur seuil de quatre interventions pour diminuer significativement les PST entre la phase d’apprentissage et la phase de maîtrise, avec des PST à 1466 ± 1163 </a:t>
            </a:r>
            <a:r>
              <a:rPr lang="fr-FR" sz="1200" kern="1200" dirty="0" err="1">
                <a:solidFill>
                  <a:schemeClr val="tx1"/>
                </a:solidFill>
                <a:effectLst/>
                <a:latin typeface="+mn-lt"/>
                <a:ea typeface="+mn-ea"/>
                <a:cs typeface="+mn-cs"/>
              </a:rPr>
              <a:t>mL</a:t>
            </a:r>
            <a:r>
              <a:rPr lang="fr-FR" sz="1200" kern="1200" dirty="0">
                <a:solidFill>
                  <a:schemeClr val="tx1"/>
                </a:solidFill>
                <a:effectLst/>
                <a:latin typeface="+mn-lt"/>
                <a:ea typeface="+mn-ea"/>
                <a:cs typeface="+mn-cs"/>
              </a:rPr>
              <a:t> jusqu’au seuil de quatre interventions (</a:t>
            </a:r>
            <a:r>
              <a:rPr lang="fr-FR" sz="1200" kern="1200" dirty="0">
                <a:solidFill>
                  <a:schemeClr val="tx1"/>
                </a:solidFill>
                <a:effectLst/>
                <a:latin typeface="+mn-lt"/>
                <a:ea typeface="+mn-ea"/>
                <a:cs typeface="+mn-cs"/>
                <a:sym typeface="Symbol" charset="2"/>
              </a:rPr>
              <a:t></a:t>
            </a:r>
            <a:r>
              <a:rPr lang="fr-FR" sz="1200" kern="1200" dirty="0">
                <a:solidFill>
                  <a:schemeClr val="tx1"/>
                </a:solidFill>
                <a:effectLst/>
                <a:latin typeface="+mn-lt"/>
                <a:ea typeface="+mn-ea"/>
                <a:cs typeface="+mn-cs"/>
              </a:rPr>
              <a:t>4 interventions), et à 936 ± 641 </a:t>
            </a:r>
            <a:r>
              <a:rPr lang="fr-FR" sz="1200" kern="1200" dirty="0" err="1">
                <a:solidFill>
                  <a:schemeClr val="tx1"/>
                </a:solidFill>
                <a:effectLst/>
                <a:latin typeface="+mn-lt"/>
                <a:ea typeface="+mn-ea"/>
                <a:cs typeface="+mn-cs"/>
              </a:rPr>
              <a:t>mL</a:t>
            </a:r>
            <a:r>
              <a:rPr lang="fr-FR" sz="1200" kern="1200" dirty="0">
                <a:solidFill>
                  <a:schemeClr val="tx1"/>
                </a:solidFill>
                <a:effectLst/>
                <a:latin typeface="+mn-lt"/>
                <a:ea typeface="+mn-ea"/>
                <a:cs typeface="+mn-cs"/>
              </a:rPr>
              <a:t> après le seuil de quatre interventions précédemment réalisées (p=0,016) (&gt;4 interventions), soit lorsqu’un chirurgien réalise au moins sa cinquième intervention.</a:t>
            </a:r>
          </a:p>
          <a:p>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626352FA-0AD0-284C-B3B1-CF5DC11B4077}" type="slidenum">
              <a:rPr lang="fr-FR" smtClean="0"/>
              <a:t>12</a:t>
            </a:fld>
            <a:endParaRPr lang="fr-FR"/>
          </a:p>
        </p:txBody>
      </p:sp>
    </p:spTree>
    <p:extLst>
      <p:ext uri="{BB962C8B-B14F-4D97-AF65-F5344CB8AC3E}">
        <p14:creationId xmlns:p14="http://schemas.microsoft.com/office/powerpoint/2010/main" val="840112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626352FA-0AD0-284C-B3B1-CF5DC11B4077}" type="slidenum">
              <a:rPr lang="fr-FR" smtClean="0"/>
              <a:t>13</a:t>
            </a:fld>
            <a:endParaRPr lang="fr-FR"/>
          </a:p>
        </p:txBody>
      </p:sp>
    </p:spTree>
    <p:extLst>
      <p:ext uri="{BB962C8B-B14F-4D97-AF65-F5344CB8AC3E}">
        <p14:creationId xmlns:p14="http://schemas.microsoft.com/office/powerpoint/2010/main" val="1848548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Selon le modèle de survie à risque compétitif, comparant les incidences cumulées de </a:t>
            </a:r>
            <a:r>
              <a:rPr lang="fr-FR" sz="1200" kern="1200" dirty="0" err="1">
                <a:solidFill>
                  <a:schemeClr val="tx1"/>
                </a:solidFill>
                <a:effectLst/>
                <a:latin typeface="+mn-lt"/>
                <a:ea typeface="+mn-ea"/>
                <a:cs typeface="+mn-cs"/>
              </a:rPr>
              <a:t>réinterventions</a:t>
            </a:r>
            <a:r>
              <a:rPr lang="fr-FR" sz="1200" kern="1200" dirty="0">
                <a:solidFill>
                  <a:schemeClr val="tx1"/>
                </a:solidFill>
                <a:effectLst/>
                <a:latin typeface="+mn-lt"/>
                <a:ea typeface="+mn-ea"/>
                <a:cs typeface="+mn-cs"/>
              </a:rPr>
              <a:t> pour complication (avec la survenue de décès en risque compétitif) en fonction du type de chirurgien (chirurgiens en phase de maîtrise ou chirurgiens en phase d’apprentissage), il existait un risque plus élevé de </a:t>
            </a:r>
            <a:r>
              <a:rPr lang="fr-FR" sz="1200" kern="1200" dirty="0" err="1">
                <a:solidFill>
                  <a:schemeClr val="tx1"/>
                </a:solidFill>
                <a:effectLst/>
                <a:latin typeface="+mn-lt"/>
                <a:ea typeface="+mn-ea"/>
                <a:cs typeface="+mn-cs"/>
              </a:rPr>
              <a:t>réinterventions</a:t>
            </a:r>
            <a:r>
              <a:rPr lang="fr-FR" sz="1200" kern="1200" dirty="0">
                <a:solidFill>
                  <a:schemeClr val="tx1"/>
                </a:solidFill>
                <a:effectLst/>
                <a:latin typeface="+mn-lt"/>
                <a:ea typeface="+mn-ea"/>
                <a:cs typeface="+mn-cs"/>
              </a:rPr>
              <a:t> dans le groupe des chirurgiens en phase d’apprentissage avec un Hazard Ratio= 1,83 (IC 95% [0,85-3,98] ; p=0,136)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Avec l’analyse multivariée, (ajusté sur les variables d’intérêt, ou significatives en analyse </a:t>
            </a:r>
            <a:r>
              <a:rPr lang="fr-FR" sz="1200" kern="1200" dirty="0" err="1">
                <a:solidFill>
                  <a:schemeClr val="tx1"/>
                </a:solidFill>
                <a:effectLst/>
                <a:latin typeface="+mn-lt"/>
                <a:ea typeface="+mn-ea"/>
                <a:cs typeface="+mn-cs"/>
              </a:rPr>
              <a:t>bivariée</a:t>
            </a:r>
            <a:r>
              <a:rPr lang="fr-FR" sz="1200" kern="1200" dirty="0">
                <a:solidFill>
                  <a:schemeClr val="tx1"/>
                </a:solidFill>
                <a:effectLst/>
                <a:latin typeface="+mn-lt"/>
                <a:ea typeface="+mn-ea"/>
                <a:cs typeface="+mn-cs"/>
              </a:rPr>
              <a:t>) on observait le Hazard Ratio le plus élevé à 2,07 (IC 95% [0,94-4,59] ; p=0,071) pour la variable Expérience du chirurgien : CPA </a:t>
            </a:r>
            <a:r>
              <a:rPr lang="fr-FR" sz="1200" i="1" kern="1200" dirty="0">
                <a:solidFill>
                  <a:schemeClr val="tx1"/>
                </a:solidFill>
                <a:effectLst/>
                <a:latin typeface="+mn-lt"/>
                <a:ea typeface="+mn-ea"/>
                <a:cs typeface="+mn-cs"/>
              </a:rPr>
              <a:t>vs</a:t>
            </a:r>
            <a:r>
              <a:rPr lang="fr-FR" sz="1200" kern="1200" dirty="0">
                <a:solidFill>
                  <a:schemeClr val="tx1"/>
                </a:solidFill>
                <a:effectLst/>
                <a:latin typeface="+mn-lt"/>
                <a:ea typeface="+mn-ea"/>
                <a:cs typeface="+mn-cs"/>
              </a:rPr>
              <a:t> CPM </a:t>
            </a:r>
            <a:endParaRPr lang="fr-FR" dirty="0"/>
          </a:p>
        </p:txBody>
      </p:sp>
      <p:sp>
        <p:nvSpPr>
          <p:cNvPr id="4" name="Espace réservé du numéro de diapositive 3"/>
          <p:cNvSpPr>
            <a:spLocks noGrp="1"/>
          </p:cNvSpPr>
          <p:nvPr>
            <p:ph type="sldNum" sz="quarter" idx="5"/>
          </p:nvPr>
        </p:nvSpPr>
        <p:spPr/>
        <p:txBody>
          <a:bodyPr/>
          <a:lstStyle/>
          <a:p>
            <a:fld id="{626352FA-0AD0-284C-B3B1-CF5DC11B4077}" type="slidenum">
              <a:rPr lang="fr-FR" smtClean="0"/>
              <a:t>14</a:t>
            </a:fld>
            <a:endParaRPr lang="fr-FR"/>
          </a:p>
        </p:txBody>
      </p:sp>
    </p:spTree>
    <p:extLst>
      <p:ext uri="{BB962C8B-B14F-4D97-AF65-F5344CB8AC3E}">
        <p14:creationId xmlns:p14="http://schemas.microsoft.com/office/powerpoint/2010/main" val="1535689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 score MSTS était systématiquement supérieur dans le groupe des chirurgiens en phase de maîtrise mais n’était pas significativement différent après un, cinq et dix ans (p=0,832) (Figure 8). En revanche, au début du suivi, à six mois, le score MSTS moyen semble plus élevé dans le groupe CPM (57 ± 17) par rapport au groupe CPA (50 ± 21) à la limite de la significativité (p=0,051).</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626352FA-0AD0-284C-B3B1-CF5DC11B4077}" type="slidenum">
              <a:rPr lang="fr-FR" smtClean="0"/>
              <a:t>15</a:t>
            </a:fld>
            <a:endParaRPr lang="fr-FR"/>
          </a:p>
        </p:txBody>
      </p:sp>
    </p:spTree>
    <p:extLst>
      <p:ext uri="{BB962C8B-B14F-4D97-AF65-F5344CB8AC3E}">
        <p14:creationId xmlns:p14="http://schemas.microsoft.com/office/powerpoint/2010/main" val="2342991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Notre étude comporte plusieurs limites. </a:t>
            </a:r>
          </a:p>
          <a:p>
            <a:r>
              <a:rPr lang="fr-FR" sz="1200" b="0" i="0" u="none" strike="noStrike" kern="1200" baseline="0" dirty="0">
                <a:solidFill>
                  <a:schemeClr val="tx1"/>
                </a:solidFill>
                <a:latin typeface="+mn-lt"/>
                <a:ea typeface="+mn-ea"/>
                <a:cs typeface="+mn-cs"/>
              </a:rPr>
              <a:t> - design rétrospectif la rend susceptible à des biais de sélection que nous avons limité par différentes méthodes statistiques (analyses multivariées et modèle de Fine and Gray). </a:t>
            </a:r>
          </a:p>
          <a:p>
            <a:r>
              <a:rPr lang="fr-FR" sz="1200" b="0" i="0" u="none" strike="noStrike" kern="1200" baseline="0" dirty="0">
                <a:solidFill>
                  <a:schemeClr val="tx1"/>
                </a:solidFill>
                <a:latin typeface="+mn-lt"/>
                <a:ea typeface="+mn-ea"/>
                <a:cs typeface="+mn-cs"/>
              </a:rPr>
              <a:t> - proportion non négligeable de données manquantes en lien avec le recueil rétrospectif</a:t>
            </a:r>
          </a:p>
          <a:p>
            <a:r>
              <a:rPr lang="fr-FR" sz="1200" b="0" i="0" u="none" strike="noStrike" kern="1200" baseline="0" dirty="0">
                <a:solidFill>
                  <a:schemeClr val="tx1"/>
                </a:solidFill>
                <a:latin typeface="+mn-lt"/>
                <a:ea typeface="+mn-ea"/>
                <a:cs typeface="+mn-cs"/>
              </a:rPr>
              <a:t> - pour garder un effectif suffisant pour réaliser les analyses statistiques, nous avons fait le choix d’associer les PM de fémurs proximaux et distaux, considérant ces chirurgies comparables techniquement, avec un enjeu majeur équivalent, à savoir la remise en appui des patients. Bien que leur répartition dans chacun des groupes soit homogène ceci induit une hétérogénéité au sein de notre population et ne nous permet pas d’interpréter nos résultats pour une prothèse en particulier. </a:t>
            </a:r>
          </a:p>
          <a:p>
            <a:r>
              <a:rPr lang="fr-FR" sz="1200" b="0" i="0" u="none" strike="noStrike" kern="1200" baseline="0" dirty="0">
                <a:solidFill>
                  <a:schemeClr val="tx1"/>
                </a:solidFill>
                <a:latin typeface="+mn-lt"/>
                <a:ea typeface="+mn-ea"/>
                <a:cs typeface="+mn-cs"/>
              </a:rPr>
              <a:t> -  Le design </a:t>
            </a:r>
            <a:r>
              <a:rPr lang="fr-FR" sz="1200" b="0" i="0" u="none" strike="noStrike" kern="1200" baseline="0" dirty="0" err="1">
                <a:solidFill>
                  <a:schemeClr val="tx1"/>
                </a:solidFill>
                <a:latin typeface="+mn-lt"/>
                <a:ea typeface="+mn-ea"/>
                <a:cs typeface="+mn-cs"/>
              </a:rPr>
              <a:t>monocentrique</a:t>
            </a:r>
            <a:r>
              <a:rPr lang="fr-FR" sz="1200" b="0" i="0" u="none" strike="noStrike" kern="1200" baseline="0" dirty="0">
                <a:solidFill>
                  <a:schemeClr val="tx1"/>
                </a:solidFill>
                <a:latin typeface="+mn-lt"/>
                <a:ea typeface="+mn-ea"/>
                <a:cs typeface="+mn-cs"/>
              </a:rPr>
              <a:t> de notre étude induit également un effet centre. Notre service ayant un volume important de prothèses massives, nos résultats ne peuvent être extrapolés que pour d’autres centres experts ayant une activité chirurgicale équivalente. De plus, les chirurgiens en phase d’apprentissage ont été formés pour la plupart au CHU de Nantes, où ils ont été internes dans le service. Lorsqu’ils implantaient des PM une part d’apprentissage antérieur n’était pas quantifiable induisant un biais de mesure. </a:t>
            </a:r>
          </a:p>
          <a:p>
            <a:r>
              <a:rPr lang="fr-FR" sz="1200" b="0" i="0" u="none" strike="noStrike" kern="1200" baseline="0" dirty="0">
                <a:solidFill>
                  <a:schemeClr val="tx1"/>
                </a:solidFill>
                <a:latin typeface="+mn-lt"/>
                <a:ea typeface="+mn-ea"/>
                <a:cs typeface="+mn-cs"/>
              </a:rPr>
              <a:t> - Concernant l’évaluation de l’apprentissage, il existe un certain nombre de biais dus à la réalité de la pratique clinique. En effet, des chirurgiens en phase d’apprentissage ont pu être supervisés par des chirurgiens exercés mais non mentionnés dans les </a:t>
            </a:r>
            <a:r>
              <a:rPr lang="fr-FR" sz="1200" b="0" i="0" u="none" strike="noStrike" kern="1200" baseline="0" dirty="0" err="1">
                <a:solidFill>
                  <a:schemeClr val="tx1"/>
                </a:solidFill>
                <a:latin typeface="+mn-lt"/>
                <a:ea typeface="+mn-ea"/>
                <a:cs typeface="+mn-cs"/>
              </a:rPr>
              <a:t>comptes-rendus</a:t>
            </a:r>
            <a:r>
              <a:rPr lang="fr-FR" sz="1200" b="0" i="0" u="none" strike="noStrike" kern="1200" baseline="0" dirty="0">
                <a:solidFill>
                  <a:schemeClr val="tx1"/>
                </a:solidFill>
                <a:latin typeface="+mn-lt"/>
                <a:ea typeface="+mn-ea"/>
                <a:cs typeface="+mn-cs"/>
              </a:rPr>
              <a:t> opératoires, induisant possiblement un biais de sélection. </a:t>
            </a:r>
          </a:p>
          <a:p>
            <a:r>
              <a:rPr lang="fr-FR" sz="1200" b="0" i="0" u="none" strike="noStrike" kern="1200" baseline="0" dirty="0">
                <a:solidFill>
                  <a:schemeClr val="tx1"/>
                </a:solidFill>
                <a:latin typeface="+mn-lt"/>
                <a:ea typeface="+mn-ea"/>
                <a:cs typeface="+mn-cs"/>
              </a:rPr>
              <a:t>-  Les courbes d’apprentissage établies par la méthode LOESS et les seuils déterminés ont une corrélation statistique faible, avec des R² inférieurs à 0,30 dus à la grande dispersion des variables mesurées (durée opératoire, pertes sanguines) et doivent donc être interprétés avec précaution. Ils illustrent cependant l’évolution d’un chirurgien dans la pratique de l’arthroplastie massive. Dans la première phase, d’apprentissage, il progresse plus entre deux interventions que lorsqu’il a atteint la deuxième phase, de maîtrise. </a:t>
            </a:r>
          </a:p>
          <a:p>
            <a:r>
              <a:rPr lang="fr-FR" sz="1200" b="0" i="0" u="none" strike="noStrike" kern="1200" baseline="0" dirty="0">
                <a:solidFill>
                  <a:schemeClr val="tx1"/>
                </a:solidFill>
                <a:latin typeface="+mn-lt"/>
                <a:ea typeface="+mn-ea"/>
                <a:cs typeface="+mn-cs"/>
              </a:rPr>
              <a:t>- Le choix de variables peropératoires pour établir ces courbes d’apprentissage peut se discuter. Il aurait été intéressant d’établir également des courbes d’apprentissage sur des critères de résultats de l’intervention, notamment iconographiques. Les variables peropératoires ont cependant l’avantage d’être des variables continues mesurables, objectives, et largement utilisées dans la littérature pour décrire l’expérience des chirurgiens. </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Malgré ces limites, </a:t>
            </a:r>
          </a:p>
          <a:p>
            <a:r>
              <a:rPr lang="fr-FR" sz="1200" b="0" i="0" u="none" strike="noStrike" kern="1200" baseline="0" dirty="0">
                <a:solidFill>
                  <a:schemeClr val="tx1"/>
                </a:solidFill>
                <a:latin typeface="+mn-lt"/>
                <a:ea typeface="+mn-ea"/>
                <a:cs typeface="+mn-cs"/>
              </a:rPr>
              <a:t>(i) notre travail inclut un nombre de patients conséquent au regard des cohortes de la littérature, et sur une période de suivi étendu avec un recul maximal à 14 ans. </a:t>
            </a:r>
          </a:p>
          <a:p>
            <a:r>
              <a:rPr lang="fr-FR" sz="1200" b="0" i="0" u="none" strike="noStrike" kern="1200" baseline="0" dirty="0">
                <a:solidFill>
                  <a:schemeClr val="tx1"/>
                </a:solidFill>
                <a:latin typeface="+mn-lt"/>
                <a:ea typeface="+mn-ea"/>
                <a:cs typeface="+mn-cs"/>
              </a:rPr>
              <a:t>(ii) Nous avons inclus exclusivement des patients en dehors des indications oncologiques afin d’étudier des populations comparables et de s’affranchir des caractéristiques propres à la pathologie tumorale </a:t>
            </a:r>
          </a:p>
          <a:p>
            <a:r>
              <a:rPr lang="fr-FR" sz="1200" b="0" i="0" u="none" strike="noStrike" kern="1200" baseline="0" dirty="0">
                <a:solidFill>
                  <a:schemeClr val="tx1"/>
                </a:solidFill>
                <a:latin typeface="+mn-lt"/>
                <a:ea typeface="+mn-ea"/>
                <a:cs typeface="+mn-cs"/>
              </a:rPr>
              <a:t>(iii) Il est intéressant de noter le nombre important de chirurgiens ayant réalisé des arthroplasties massives dans cette étude (n=28) dont sept ont dépassé le seuil d’apprentissage, puisqu’elle porte sur l’évaluation de l’expérience, nous gagnons en validité externe en limitant les biais dus à la variabilité inter-opérateurs.</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(iv) Les facteurs de confusion liés au patient et aux indications (Score ASA, âge, IMC, indications) ont été pris en compte et évalués par modèle multivarié et ajustement pour limiter les biais de confusion. </a:t>
            </a:r>
          </a:p>
          <a:p>
            <a:r>
              <a:rPr lang="fr-FR" sz="1200" b="0" i="0" u="none" strike="noStrike" kern="1200" baseline="0" dirty="0">
                <a:solidFill>
                  <a:schemeClr val="tx1"/>
                </a:solidFill>
                <a:latin typeface="+mn-lt"/>
                <a:ea typeface="+mn-ea"/>
                <a:cs typeface="+mn-cs"/>
              </a:rPr>
              <a:t>(v) Pour finir, l’étude de l’apprentissage en arthroplastie massive est un sujet original qui n’a jamais été traité dans la littérature à ce jour, et qui présente un intérêt en terme de répercussions pratiques. </a:t>
            </a:r>
            <a:endParaRPr lang="fr-FR" dirty="0"/>
          </a:p>
        </p:txBody>
      </p:sp>
      <p:sp>
        <p:nvSpPr>
          <p:cNvPr id="4" name="Espace réservé du numéro de diapositive 3"/>
          <p:cNvSpPr>
            <a:spLocks noGrp="1"/>
          </p:cNvSpPr>
          <p:nvPr>
            <p:ph type="sldNum" sz="quarter" idx="5"/>
          </p:nvPr>
        </p:nvSpPr>
        <p:spPr/>
        <p:txBody>
          <a:bodyPr/>
          <a:lstStyle/>
          <a:p>
            <a:fld id="{626352FA-0AD0-284C-B3B1-CF5DC11B4077}" type="slidenum">
              <a:rPr lang="fr-FR" smtClean="0"/>
              <a:t>16</a:t>
            </a:fld>
            <a:endParaRPr lang="fr-FR"/>
          </a:p>
        </p:txBody>
      </p:sp>
    </p:spTree>
    <p:extLst>
      <p:ext uri="{BB962C8B-B14F-4D97-AF65-F5344CB8AC3E}">
        <p14:creationId xmlns:p14="http://schemas.microsoft.com/office/powerpoint/2010/main" val="816987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Notre étude comporte plusieurs limites. </a:t>
            </a:r>
          </a:p>
          <a:p>
            <a:r>
              <a:rPr lang="fr-FR" sz="1200" b="0" i="0" u="none" strike="noStrike" kern="1200" baseline="0" dirty="0">
                <a:solidFill>
                  <a:schemeClr val="tx1"/>
                </a:solidFill>
                <a:latin typeface="+mn-lt"/>
                <a:ea typeface="+mn-ea"/>
                <a:cs typeface="+mn-cs"/>
              </a:rPr>
              <a:t> - design rétrospectif la rend susceptible à des biais de sélection que nous avons limité par différentes méthodes statistiques (analyses multivariées et modèle de Fine and Gray). </a:t>
            </a:r>
          </a:p>
          <a:p>
            <a:r>
              <a:rPr lang="fr-FR" sz="1200" b="0" i="0" u="none" strike="noStrike" kern="1200" baseline="0" dirty="0">
                <a:solidFill>
                  <a:schemeClr val="tx1"/>
                </a:solidFill>
                <a:latin typeface="+mn-lt"/>
                <a:ea typeface="+mn-ea"/>
                <a:cs typeface="+mn-cs"/>
              </a:rPr>
              <a:t> - proportion non négligeable de données manquantes en lien avec le recueil rétrospectif</a:t>
            </a:r>
          </a:p>
          <a:p>
            <a:r>
              <a:rPr lang="fr-FR" sz="1200" b="0" i="0" u="none" strike="noStrike" kern="1200" baseline="0" dirty="0">
                <a:solidFill>
                  <a:schemeClr val="tx1"/>
                </a:solidFill>
                <a:latin typeface="+mn-lt"/>
                <a:ea typeface="+mn-ea"/>
                <a:cs typeface="+mn-cs"/>
              </a:rPr>
              <a:t> - pour garder un effectif suffisant pour réaliser les analyses statistiques, nous avons fait le choix d’associer les PM de fémurs proximaux et distaux, considérant ces chirurgies comparables techniquement, avec un enjeu majeur équivalent, à savoir la remise en appui des patients. Bien que leur répartition dans chacun des groupes soit homogène ceci induit une hétérogénéité au sein de notre population et ne nous permet pas d’interpréter nos résultats pour une prothèse en particulier. </a:t>
            </a:r>
          </a:p>
          <a:p>
            <a:r>
              <a:rPr lang="fr-FR" sz="1200" b="0" i="0" u="none" strike="noStrike" kern="1200" baseline="0" dirty="0">
                <a:solidFill>
                  <a:schemeClr val="tx1"/>
                </a:solidFill>
                <a:latin typeface="+mn-lt"/>
                <a:ea typeface="+mn-ea"/>
                <a:cs typeface="+mn-cs"/>
              </a:rPr>
              <a:t> -  Le design </a:t>
            </a:r>
            <a:r>
              <a:rPr lang="fr-FR" sz="1200" b="0" i="0" u="none" strike="noStrike" kern="1200" baseline="0" dirty="0" err="1">
                <a:solidFill>
                  <a:schemeClr val="tx1"/>
                </a:solidFill>
                <a:latin typeface="+mn-lt"/>
                <a:ea typeface="+mn-ea"/>
                <a:cs typeface="+mn-cs"/>
              </a:rPr>
              <a:t>monocentrique</a:t>
            </a:r>
            <a:r>
              <a:rPr lang="fr-FR" sz="1200" b="0" i="0" u="none" strike="noStrike" kern="1200" baseline="0" dirty="0">
                <a:solidFill>
                  <a:schemeClr val="tx1"/>
                </a:solidFill>
                <a:latin typeface="+mn-lt"/>
                <a:ea typeface="+mn-ea"/>
                <a:cs typeface="+mn-cs"/>
              </a:rPr>
              <a:t> de notre étude induit également un effet centre. Notre service ayant un volume important de prothèses massives, nos résultats ne peuvent être extrapolés que pour d’autres centres experts ayant une activité chirurgicale équivalente. De plus, les chirurgiens en phase d’apprentissage ont été formés pour la plupart au CHU de Nantes, où ils ont été internes dans le service. Lorsqu’ils implantaient des PM une part d’apprentissage antérieur n’était pas quantifiable induisant un biais de mesure. </a:t>
            </a:r>
          </a:p>
          <a:p>
            <a:r>
              <a:rPr lang="fr-FR" sz="1200" b="0" i="0" u="none" strike="noStrike" kern="1200" baseline="0" dirty="0">
                <a:solidFill>
                  <a:schemeClr val="tx1"/>
                </a:solidFill>
                <a:latin typeface="+mn-lt"/>
                <a:ea typeface="+mn-ea"/>
                <a:cs typeface="+mn-cs"/>
              </a:rPr>
              <a:t> - Concernant l’évaluation de l’apprentissage, il existe un certain nombre de biais dus à la réalité de la pratique clinique. En effet, des chirurgiens en phase d’apprentissage ont pu être supervisés par des chirurgiens exercés mais non mentionnés dans les </a:t>
            </a:r>
            <a:r>
              <a:rPr lang="fr-FR" sz="1200" b="0" i="0" u="none" strike="noStrike" kern="1200" baseline="0" dirty="0" err="1">
                <a:solidFill>
                  <a:schemeClr val="tx1"/>
                </a:solidFill>
                <a:latin typeface="+mn-lt"/>
                <a:ea typeface="+mn-ea"/>
                <a:cs typeface="+mn-cs"/>
              </a:rPr>
              <a:t>comptes-rendus</a:t>
            </a:r>
            <a:r>
              <a:rPr lang="fr-FR" sz="1200" b="0" i="0" u="none" strike="noStrike" kern="1200" baseline="0" dirty="0">
                <a:solidFill>
                  <a:schemeClr val="tx1"/>
                </a:solidFill>
                <a:latin typeface="+mn-lt"/>
                <a:ea typeface="+mn-ea"/>
                <a:cs typeface="+mn-cs"/>
              </a:rPr>
              <a:t> opératoires, induisant possiblement un biais de sélection. </a:t>
            </a:r>
          </a:p>
          <a:p>
            <a:r>
              <a:rPr lang="fr-FR" sz="1200" b="0" i="0" u="none" strike="noStrike" kern="1200" baseline="0" dirty="0">
                <a:solidFill>
                  <a:schemeClr val="tx1"/>
                </a:solidFill>
                <a:latin typeface="+mn-lt"/>
                <a:ea typeface="+mn-ea"/>
                <a:cs typeface="+mn-cs"/>
              </a:rPr>
              <a:t>-  Les courbes d’apprentissage établies par la méthode LOESS et les seuils déterminés ont une corrélation statistique faible, avec des R² inférieurs à 0,30 dus à la grande dispersion des variables mesurées (durée opératoire, pertes sanguines) et doivent donc être interprétés avec précaution. Ils illustrent cependant l’évolution d’un chirurgien dans la pratique de l’arthroplastie massive. Dans la première phase, d’apprentissage, il progresse plus entre deux interventions que lorsqu’il a atteint la deuxième phase, de maîtrise. </a:t>
            </a:r>
          </a:p>
          <a:p>
            <a:r>
              <a:rPr lang="fr-FR" sz="1200" b="0" i="0" u="none" strike="noStrike" kern="1200" baseline="0" dirty="0">
                <a:solidFill>
                  <a:schemeClr val="tx1"/>
                </a:solidFill>
                <a:latin typeface="+mn-lt"/>
                <a:ea typeface="+mn-ea"/>
                <a:cs typeface="+mn-cs"/>
              </a:rPr>
              <a:t>- Le choix de variables peropératoires pour établir ces courbes d’apprentissage peut se discuter. Il aurait été intéressant d’établir également des courbes d’apprentissage sur des critères de résultats de l’intervention, notamment iconographiques. Les variables peropératoires ont cependant l’avantage d’être des variables continues mesurables, objectives, et largement utilisées dans la littérature pour décrire l’expérience des chirurgiens. </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Malgré ces limites, </a:t>
            </a:r>
          </a:p>
          <a:p>
            <a:r>
              <a:rPr lang="fr-FR" sz="1200" b="0" i="0" u="none" strike="noStrike" kern="1200" baseline="0" dirty="0">
                <a:solidFill>
                  <a:schemeClr val="tx1"/>
                </a:solidFill>
                <a:latin typeface="+mn-lt"/>
                <a:ea typeface="+mn-ea"/>
                <a:cs typeface="+mn-cs"/>
              </a:rPr>
              <a:t>(i) notre travail inclut un nombre de patients conséquent au regard des cohortes de la littérature, et sur une période de suivi étendu avec un recul maximal à 14 ans. </a:t>
            </a:r>
          </a:p>
          <a:p>
            <a:r>
              <a:rPr lang="fr-FR" sz="1200" b="0" i="0" u="none" strike="noStrike" kern="1200" baseline="0" dirty="0">
                <a:solidFill>
                  <a:schemeClr val="tx1"/>
                </a:solidFill>
                <a:latin typeface="+mn-lt"/>
                <a:ea typeface="+mn-ea"/>
                <a:cs typeface="+mn-cs"/>
              </a:rPr>
              <a:t>(ii) Nous avons inclus exclusivement des patients en dehors des indications oncologiques afin d’étudier des populations comparables et de s’affranchir des caractéristiques propres à la pathologie tumorale </a:t>
            </a:r>
          </a:p>
          <a:p>
            <a:r>
              <a:rPr lang="fr-FR" sz="1200" b="0" i="0" u="none" strike="noStrike" kern="1200" baseline="0" dirty="0">
                <a:solidFill>
                  <a:schemeClr val="tx1"/>
                </a:solidFill>
                <a:latin typeface="+mn-lt"/>
                <a:ea typeface="+mn-ea"/>
                <a:cs typeface="+mn-cs"/>
              </a:rPr>
              <a:t>(iii) Il est intéressant de noter le nombre important de chirurgiens ayant réalisé des arthroplasties massives dans cette étude (n=28) dont sept ont dépassé le seuil d’apprentissage, puisqu’elle porte sur l’évaluation de l’expérience, nous gagnons en validité externe en limitant les biais dus à la variabilité inter-opérateurs.</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(iv) Les facteurs de confusion liés au patient et aux indications (Score ASA, âge, IMC, indications) ont été pris en compte et évalués par modèle multivarié et ajustement pour limiter les biais de confusion. </a:t>
            </a:r>
          </a:p>
          <a:p>
            <a:r>
              <a:rPr lang="fr-FR" sz="1200" b="0" i="0" u="none" strike="noStrike" kern="1200" baseline="0" dirty="0">
                <a:solidFill>
                  <a:schemeClr val="tx1"/>
                </a:solidFill>
                <a:latin typeface="+mn-lt"/>
                <a:ea typeface="+mn-ea"/>
                <a:cs typeface="+mn-cs"/>
              </a:rPr>
              <a:t>(v) Pour finir, l’étude de l’apprentissage en arthroplastie massive est un sujet original qui n’a jamais été traité dans la littérature à ce jour, et qui présente un intérêt en terme de répercussions pratiques. </a:t>
            </a:r>
            <a:endParaRPr lang="fr-FR" dirty="0"/>
          </a:p>
        </p:txBody>
      </p:sp>
      <p:sp>
        <p:nvSpPr>
          <p:cNvPr id="4" name="Espace réservé du numéro de diapositive 3"/>
          <p:cNvSpPr>
            <a:spLocks noGrp="1"/>
          </p:cNvSpPr>
          <p:nvPr>
            <p:ph type="sldNum" sz="quarter" idx="5"/>
          </p:nvPr>
        </p:nvSpPr>
        <p:spPr/>
        <p:txBody>
          <a:bodyPr/>
          <a:lstStyle/>
          <a:p>
            <a:fld id="{626352FA-0AD0-284C-B3B1-CF5DC11B4077}" type="slidenum">
              <a:rPr lang="fr-FR" smtClean="0"/>
              <a:t>17</a:t>
            </a:fld>
            <a:endParaRPr lang="fr-FR"/>
          </a:p>
        </p:txBody>
      </p:sp>
    </p:spTree>
    <p:extLst>
      <p:ext uri="{BB962C8B-B14F-4D97-AF65-F5344CB8AC3E}">
        <p14:creationId xmlns:p14="http://schemas.microsoft.com/office/powerpoint/2010/main" val="711880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Il existait une courbe d’apprentissage pour les PST et le VST avec un seuil identifié à k=4 interventions, avec un effet seuil nous permettant de valider notre hypothèse principale. </a:t>
            </a:r>
          </a:p>
          <a:p>
            <a:r>
              <a:rPr lang="fr-FR" sz="1200" b="0" i="0" u="none" strike="noStrike" kern="1200" baseline="0" dirty="0">
                <a:solidFill>
                  <a:schemeClr val="tx1"/>
                </a:solidFill>
                <a:latin typeface="+mn-lt"/>
                <a:ea typeface="+mn-ea"/>
                <a:cs typeface="+mn-cs"/>
              </a:rPr>
              <a:t>En retenant ce seuil de quatre interventions, on considère qu’un chirurgien qui a réalisé quatre PM ou moins est en phase d’apprentissage (CPA) et un chirurgien qui en a implanté plus de quatre est en phase de maîtrise (CPM), soit à partir de la cinquième prothèse massive qu’il réalise, sur les critères des PST et du VST. </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La courbe d’apprentissage basée sur la durée opératoire avec un modèle ligne-plateau révélait un seuil k=2 avec une faible corrélation également</a:t>
            </a:r>
          </a:p>
          <a:p>
            <a:r>
              <a:rPr lang="fr-FR" sz="1200" b="0" i="0" u="none" strike="noStrike" kern="1200" baseline="0" dirty="0">
                <a:solidFill>
                  <a:schemeClr val="tx1"/>
                </a:solidFill>
                <a:latin typeface="+mn-lt"/>
                <a:ea typeface="+mn-ea"/>
                <a:cs typeface="+mn-cs"/>
              </a:rPr>
              <a:t>Cependant, il existait une réduction significative de la durée opératoire de part et d’autre de ce seuil, car la durée opératoire moyenne était de 193 ± 69 minutes dans le groupe CPA et de 168 ± 60 minutes dans le groupe CPM (p=0,004). </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La convergence des seuils retrouvés sur les courbes d'apprentissage établies sur les variables VST et PST nous a fait retenir ce seuil de quatre chirurgies, pour séparer notre population en deux groupes, CPA et CPM, pour réaliser les comparaisons. </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Ces valeurs de seuils peuvent paraître relativement faibles quand on les compare aux seuils que l’on retrouve dans la littérature pour les courbes d’apprentissage d’autres interventions en orthopédie</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Néanmoins, la plupart des courbes d’apprentissage présentées dans la littérature sont établies pour des interventions standardisées et homogènes, ce qui n’est pas le cas dans notre série, induisant donc une analyse moins précise, avec une forte dispersion des données de saignement, de durée opératoire, une variabilité des indications, deux prothèses différentes évaluées et un effectif restreint. </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Dans une revue de la littérature sur les </a:t>
            </a:r>
            <a:r>
              <a:rPr lang="fr-FR" sz="1200" b="0" i="0" u="none" strike="noStrike" kern="1200" baseline="0" dirty="0" err="1">
                <a:solidFill>
                  <a:schemeClr val="tx1"/>
                </a:solidFill>
                <a:latin typeface="+mn-lt"/>
                <a:ea typeface="+mn-ea"/>
                <a:cs typeface="+mn-cs"/>
              </a:rPr>
              <a:t>endoprothèses</a:t>
            </a:r>
            <a:r>
              <a:rPr lang="fr-FR" sz="1200" b="0" i="0" u="none" strike="noStrike" kern="1200" baseline="0" dirty="0">
                <a:solidFill>
                  <a:schemeClr val="tx1"/>
                </a:solidFill>
                <a:latin typeface="+mn-lt"/>
                <a:ea typeface="+mn-ea"/>
                <a:cs typeface="+mn-cs"/>
              </a:rPr>
              <a:t> avec dispositifs d’</a:t>
            </a:r>
            <a:r>
              <a:rPr lang="fr-FR" sz="1200" b="0" i="0" u="none" strike="noStrike" kern="1200" baseline="0" dirty="0" err="1">
                <a:solidFill>
                  <a:schemeClr val="tx1"/>
                </a:solidFill>
                <a:latin typeface="+mn-lt"/>
                <a:ea typeface="+mn-ea"/>
                <a:cs typeface="+mn-cs"/>
              </a:rPr>
              <a:t>ostéointégration</a:t>
            </a:r>
            <a:r>
              <a:rPr lang="fr-FR" sz="1200" b="0" i="0" u="none" strike="noStrike" kern="1200" baseline="0" dirty="0">
                <a:solidFill>
                  <a:schemeClr val="tx1"/>
                </a:solidFill>
                <a:latin typeface="+mn-lt"/>
                <a:ea typeface="+mn-ea"/>
                <a:cs typeface="+mn-cs"/>
              </a:rPr>
              <a:t> compressive sur des fémur proximaux et distaux, </a:t>
            </a:r>
            <a:r>
              <a:rPr lang="fr-FR" sz="1200" b="0" i="0" u="none" strike="noStrike" kern="1200" baseline="0" dirty="0" err="1">
                <a:solidFill>
                  <a:schemeClr val="tx1"/>
                </a:solidFill>
                <a:latin typeface="+mn-lt"/>
                <a:ea typeface="+mn-ea"/>
                <a:cs typeface="+mn-cs"/>
              </a:rPr>
              <a:t>Parlee</a:t>
            </a:r>
            <a:r>
              <a:rPr lang="fr-FR" sz="1200" b="0" i="0" u="none" strike="noStrike" kern="1200" baseline="0" dirty="0">
                <a:solidFill>
                  <a:schemeClr val="tx1"/>
                </a:solidFill>
                <a:latin typeface="+mn-lt"/>
                <a:ea typeface="+mn-ea"/>
                <a:cs typeface="+mn-cs"/>
              </a:rPr>
              <a:t> </a:t>
            </a:r>
            <a:r>
              <a:rPr lang="fr-FR" sz="1200" b="0" i="1" u="none" strike="noStrike" kern="1200" baseline="0" dirty="0">
                <a:solidFill>
                  <a:schemeClr val="tx1"/>
                </a:solidFill>
                <a:latin typeface="+mn-lt"/>
                <a:ea typeface="+mn-ea"/>
                <a:cs typeface="+mn-cs"/>
              </a:rPr>
              <a:t>et al. </a:t>
            </a:r>
            <a:r>
              <a:rPr lang="fr-FR" sz="1200" b="0" i="0" u="none" strike="noStrike" kern="1200" baseline="0" dirty="0">
                <a:solidFill>
                  <a:schemeClr val="tx1"/>
                </a:solidFill>
                <a:latin typeface="+mn-lt"/>
                <a:ea typeface="+mn-ea"/>
                <a:cs typeface="+mn-cs"/>
              </a:rPr>
              <a:t>rapportent un risque de faillite aseptique lorsque l’intervention est réalisée par un chirurgien qui a une expérience inférieure à cinq cas. </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Dans d’autres spécialités chirurgicales, pour des interventions telles que la transplantation cardiaque, une étude de </a:t>
            </a:r>
            <a:r>
              <a:rPr lang="fr-FR" sz="1200" b="0" i="0" u="none" strike="noStrike" kern="1200" baseline="0" dirty="0" err="1">
                <a:solidFill>
                  <a:schemeClr val="tx1"/>
                </a:solidFill>
                <a:latin typeface="+mn-lt"/>
                <a:ea typeface="+mn-ea"/>
                <a:cs typeface="+mn-cs"/>
              </a:rPr>
              <a:t>Laffel</a:t>
            </a:r>
            <a:r>
              <a:rPr lang="fr-FR" sz="1200" b="0" i="0" u="none" strike="noStrike" kern="1200" baseline="0" dirty="0">
                <a:solidFill>
                  <a:schemeClr val="tx1"/>
                </a:solidFill>
                <a:latin typeface="+mn-lt"/>
                <a:ea typeface="+mn-ea"/>
                <a:cs typeface="+mn-cs"/>
              </a:rPr>
              <a:t> et </a:t>
            </a:r>
            <a:r>
              <a:rPr lang="fr-FR" sz="1200" b="0" i="1" u="none" strike="noStrike" kern="1200" baseline="0" dirty="0">
                <a:solidFill>
                  <a:schemeClr val="tx1"/>
                </a:solidFill>
                <a:latin typeface="+mn-lt"/>
                <a:ea typeface="+mn-ea"/>
                <a:cs typeface="+mn-cs"/>
              </a:rPr>
              <a:t>al</a:t>
            </a:r>
            <a:r>
              <a:rPr lang="fr-FR" sz="1200" b="0" i="0" u="none" strike="noStrike" kern="1200" baseline="0" dirty="0">
                <a:solidFill>
                  <a:schemeClr val="tx1"/>
                </a:solidFill>
                <a:latin typeface="+mn-lt"/>
                <a:ea typeface="+mn-ea"/>
                <a:cs typeface="+mn-cs"/>
              </a:rPr>
              <a:t>. en 1992 retrouvait un taux de mortalité à 90 jours significativement supérieur pour une expérience de moins de cinq interventions </a:t>
            </a:r>
          </a:p>
          <a:p>
            <a:r>
              <a:rPr lang="fr-FR" sz="1200" b="0" i="0" u="none" strike="noStrike" kern="1200" baseline="0" dirty="0">
                <a:solidFill>
                  <a:schemeClr val="tx1"/>
                </a:solidFill>
                <a:latin typeface="+mn-lt"/>
                <a:ea typeface="+mn-ea"/>
                <a:cs typeface="+mn-cs"/>
              </a:rPr>
              <a:t>Toujours en chirurgie cardiaque, Patrick </a:t>
            </a:r>
            <a:r>
              <a:rPr lang="fr-FR" sz="1200" b="0" i="1" u="none" strike="noStrike" kern="1200" baseline="0" dirty="0">
                <a:solidFill>
                  <a:schemeClr val="tx1"/>
                </a:solidFill>
                <a:latin typeface="+mn-lt"/>
                <a:ea typeface="+mn-ea"/>
                <a:cs typeface="+mn-cs"/>
              </a:rPr>
              <a:t>et al. </a:t>
            </a:r>
            <a:r>
              <a:rPr lang="fr-FR" sz="1200" b="0" i="0" u="none" strike="noStrike" kern="1200" baseline="0" dirty="0">
                <a:solidFill>
                  <a:schemeClr val="tx1"/>
                </a:solidFill>
                <a:latin typeface="+mn-lt"/>
                <a:ea typeface="+mn-ea"/>
                <a:cs typeface="+mn-cs"/>
              </a:rPr>
              <a:t>(56) ont établi en 2021 une courbe d’apprentissage à partir de la méthode LOESS avec un seuil à huit interventions pour la réalisation d’un pontage coronarien robot-assisté</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Enfin, la modélisation des courbes d’apprentissage avec des modèles ligne-ligne suggère que le seuil k ne doit pas être interprété comme un nombre cumulé d’interventions correspondant à la fin de l’apprentissage, mais plutôt comme un point d’inflexion entre la phase d’apprentissage (où le chirurgien progresse plus sur la variable étudiée entre deux interventions) et la phase de maîtrise (où le chirurgien continue de progresser sur cette variable, mais dans une moindre mesure). </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Les PST étaient significativement inférieures dans le groupe des CPM par rapport aux CPA, ajusté sur les facteurs de confusion en analyse multivariée. </a:t>
            </a:r>
          </a:p>
          <a:p>
            <a:r>
              <a:rPr lang="fr-FR" sz="1200" b="0" i="0" u="none" strike="noStrike" kern="1200" baseline="0" dirty="0">
                <a:solidFill>
                  <a:schemeClr val="tx1"/>
                </a:solidFill>
                <a:latin typeface="+mn-lt"/>
                <a:ea typeface="+mn-ea"/>
                <a:cs typeface="+mn-cs"/>
              </a:rPr>
              <a:t>On peut avancer que les chirurgiens les plus habitués à réaliser ce type de chirurgie ont plus de facilités à adopter des stratégies d’épargne sanguine fiables, comme le suggère également l’écart-type majeur dans le groupe CPA par rapport aux CPM, avec une meilleure connaissance des zones hémorragiques à risque ainsi que de la façon de gérer ces saignements.</a:t>
            </a:r>
          </a:p>
          <a:p>
            <a:r>
              <a:rPr lang="fr-FR" sz="1200" b="0" i="0" u="none" strike="noStrike" kern="1200" baseline="0" dirty="0">
                <a:solidFill>
                  <a:schemeClr val="tx1"/>
                </a:solidFill>
                <a:latin typeface="+mn-lt"/>
                <a:ea typeface="+mn-ea"/>
                <a:cs typeface="+mn-cs"/>
              </a:rPr>
              <a:t> Une utilisation plus systématique de thérapeutiques péri-opératoires tels que l’acide </a:t>
            </a:r>
            <a:r>
              <a:rPr lang="fr-FR" sz="1200" b="0" i="0" u="none" strike="noStrike" kern="1200" baseline="0" dirty="0" err="1">
                <a:solidFill>
                  <a:schemeClr val="tx1"/>
                </a:solidFill>
                <a:latin typeface="+mn-lt"/>
                <a:ea typeface="+mn-ea"/>
                <a:cs typeface="+mn-cs"/>
              </a:rPr>
              <a:t>tranexamique</a:t>
            </a:r>
            <a:r>
              <a:rPr lang="fr-FR" sz="1200" b="0" i="0" u="none" strike="noStrike" kern="1200" baseline="0" dirty="0">
                <a:solidFill>
                  <a:schemeClr val="tx1"/>
                </a:solidFill>
                <a:latin typeface="+mn-lt"/>
                <a:ea typeface="+mn-ea"/>
                <a:cs typeface="+mn-cs"/>
              </a:rPr>
              <a:t>, ainsi qu’une plus grande aisance pour le montage de la prothèse, le réglage trochantérien pour le fémur proximal ; ou de la came de la charnière pour le fémur distal pourraient également expliquer cette différence. </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Enfin, quand on s’intéresse au profil des chirurgiens dans les groupes CPA et CPM, on remarque que 86% (n=43) des prothèses massives du groupe CPM ont été implantées par des chirurgiens spécialisés en chirurgie tumorale, et les sept PM restantes ont été implantées par un chirurgien non spécialisé en chirurgie tumorale mais expérimenté en chirurgie de révision de prothèse. </a:t>
            </a:r>
            <a:endParaRPr lang="fr-FR" dirty="0"/>
          </a:p>
        </p:txBody>
      </p:sp>
      <p:sp>
        <p:nvSpPr>
          <p:cNvPr id="4" name="Espace réservé du numéro de diapositive 3"/>
          <p:cNvSpPr>
            <a:spLocks noGrp="1"/>
          </p:cNvSpPr>
          <p:nvPr>
            <p:ph type="sldNum" sz="quarter" idx="5"/>
          </p:nvPr>
        </p:nvSpPr>
        <p:spPr/>
        <p:txBody>
          <a:bodyPr/>
          <a:lstStyle/>
          <a:p>
            <a:fld id="{626352FA-0AD0-284C-B3B1-CF5DC11B4077}" type="slidenum">
              <a:rPr lang="fr-FR" smtClean="0"/>
              <a:t>18</a:t>
            </a:fld>
            <a:endParaRPr lang="fr-FR"/>
          </a:p>
        </p:txBody>
      </p:sp>
    </p:spTree>
    <p:extLst>
      <p:ext uri="{BB962C8B-B14F-4D97-AF65-F5344CB8AC3E}">
        <p14:creationId xmlns:p14="http://schemas.microsoft.com/office/powerpoint/2010/main" val="1823540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il existait un risque de </a:t>
            </a:r>
            <a:r>
              <a:rPr lang="fr-FR" sz="1200" b="0" i="0" u="none" strike="noStrike" kern="1200" baseline="0" dirty="0" err="1">
                <a:solidFill>
                  <a:schemeClr val="tx1"/>
                </a:solidFill>
                <a:latin typeface="+mn-lt"/>
                <a:ea typeface="+mn-ea"/>
                <a:cs typeface="+mn-cs"/>
              </a:rPr>
              <a:t>réintervention</a:t>
            </a:r>
            <a:r>
              <a:rPr lang="fr-FR" sz="1200" b="0" i="0" u="none" strike="noStrike" kern="1200" baseline="0" dirty="0">
                <a:solidFill>
                  <a:schemeClr val="tx1"/>
                </a:solidFill>
                <a:latin typeface="+mn-lt"/>
                <a:ea typeface="+mn-ea"/>
                <a:cs typeface="+mn-cs"/>
              </a:rPr>
              <a:t> doublé dans le groupe des chirurgiens en phase d’apprentissage avec un Hazard Ratio à 2,07 (IC 0,94-4,59 ; p=0,071) en analyse multivariée. </a:t>
            </a:r>
          </a:p>
          <a:p>
            <a:r>
              <a:rPr lang="fr-FR" sz="1200" b="0" i="0" u="none" strike="noStrike" kern="1200" baseline="0" dirty="0">
                <a:solidFill>
                  <a:schemeClr val="tx1"/>
                </a:solidFill>
                <a:latin typeface="+mn-lt"/>
                <a:ea typeface="+mn-ea"/>
                <a:cs typeface="+mn-cs"/>
              </a:rPr>
              <a:t>Une cohorte plus conséquente aurait potentiellement permis de présenter une différence significative grâce à une plus grande puissance statistique. </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La principale complication menant à une reprise était l’infection dans le groupe CPA (n=10 ; 55,6%) contre 29,4% dans le groupe CPM (n=5) (p=0,097)</a:t>
            </a:r>
          </a:p>
          <a:p>
            <a:r>
              <a:rPr lang="fr-FR" sz="1200" b="0" i="0" u="none" strike="noStrike" kern="1200" baseline="0" dirty="0">
                <a:solidFill>
                  <a:schemeClr val="tx1"/>
                </a:solidFill>
                <a:latin typeface="+mn-lt"/>
                <a:ea typeface="+mn-ea"/>
                <a:cs typeface="+mn-cs"/>
              </a:rPr>
              <a:t> Ainsi, on pourrait mettre en lien que les chirurgiens du groupe CPA qui ont des saignements peropératoires plus importants présenteraient plus d’infections </a:t>
            </a:r>
            <a:r>
              <a:rPr lang="fr-FR" sz="1200" b="0" i="0" u="none" strike="noStrike" kern="1200" baseline="0" dirty="0" err="1">
                <a:solidFill>
                  <a:schemeClr val="tx1"/>
                </a:solidFill>
                <a:latin typeface="+mn-lt"/>
                <a:ea typeface="+mn-ea"/>
                <a:cs typeface="+mn-cs"/>
              </a:rPr>
              <a:t>périprothétiques</a:t>
            </a:r>
            <a:r>
              <a:rPr lang="fr-FR" sz="1200" b="0" i="0" u="none" strike="noStrike" kern="1200" baseline="0" dirty="0">
                <a:solidFill>
                  <a:schemeClr val="tx1"/>
                </a:solidFill>
                <a:latin typeface="+mn-lt"/>
                <a:ea typeface="+mn-ea"/>
                <a:cs typeface="+mn-cs"/>
              </a:rPr>
              <a:t> qui engendrent plus de réinterventions. </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Il existe potentiellement une différence entre les chirurgiens en phase de maîtrise et les chirurgiens en phase d’apprentissage en ce qui concerne le diagnostic et la gestion des complications, qui pourrait également affecter les taux de reprises. En effet, puisque les chirurgiens en phase de maîtrise implantaient plus de PM et en suivaient donc plus en consultation de suivi post-opératoire et plus longtemps ceux-ci étaient peut-être également plus aguerris pour détecter des complications chez leurs patients. </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De plus, la différence de durée de suivi n’étant pas prise en compte dans l’analyse multivariée, cela a pu minimiser la différence de taux de reprises pour complication dans nos deux groupes. </a:t>
            </a:r>
          </a:p>
          <a:p>
            <a:endParaRPr lang="fr-FR" sz="1200" b="0" i="0" u="none" strike="noStrike" kern="1200" baseline="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626352FA-0AD0-284C-B3B1-CF5DC11B4077}" type="slidenum">
              <a:rPr lang="fr-FR" smtClean="0"/>
              <a:t>19</a:t>
            </a:fld>
            <a:endParaRPr lang="fr-FR"/>
          </a:p>
        </p:txBody>
      </p:sp>
    </p:spTree>
    <p:extLst>
      <p:ext uri="{BB962C8B-B14F-4D97-AF65-F5344CB8AC3E}">
        <p14:creationId xmlns:p14="http://schemas.microsoft.com/office/powerpoint/2010/main" val="3820969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Je vais</a:t>
            </a:r>
            <a:r>
              <a:rPr lang="fr-FR" baseline="0" dirty="0"/>
              <a:t> vous exposer mon travail selon le déroulé suivant:</a:t>
            </a:r>
          </a:p>
          <a:p>
            <a:endParaRPr lang="fr-FR" dirty="0"/>
          </a:p>
        </p:txBody>
      </p:sp>
      <p:sp>
        <p:nvSpPr>
          <p:cNvPr id="4" name="Espace réservé du numéro de diapositive 3"/>
          <p:cNvSpPr>
            <a:spLocks noGrp="1"/>
          </p:cNvSpPr>
          <p:nvPr>
            <p:ph type="sldNum" sz="quarter" idx="5"/>
          </p:nvPr>
        </p:nvSpPr>
        <p:spPr/>
        <p:txBody>
          <a:bodyPr/>
          <a:lstStyle/>
          <a:p>
            <a:fld id="{626352FA-0AD0-284C-B3B1-CF5DC11B4077}" type="slidenum">
              <a:rPr lang="fr-FR" smtClean="0"/>
              <a:t>2</a:t>
            </a:fld>
            <a:endParaRPr lang="fr-FR"/>
          </a:p>
        </p:txBody>
      </p:sp>
    </p:spTree>
    <p:extLst>
      <p:ext uri="{BB962C8B-B14F-4D97-AF65-F5344CB8AC3E}">
        <p14:creationId xmlns:p14="http://schemas.microsoft.com/office/powerpoint/2010/main" val="1718543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Les résultats fonctionnels ont été mesurés avec le score MSTS. </a:t>
            </a:r>
          </a:p>
          <a:p>
            <a:r>
              <a:rPr lang="fr-FR" sz="1200" b="0" i="0" u="none" strike="noStrike" kern="1200" baseline="0" dirty="0">
                <a:solidFill>
                  <a:schemeClr val="tx1"/>
                </a:solidFill>
                <a:latin typeface="+mn-lt"/>
                <a:ea typeface="+mn-ea"/>
                <a:cs typeface="+mn-cs"/>
              </a:rPr>
              <a:t>Bien qu’il ait été développé pour les indications oncologiques des prothèses massives, ce score a aussi déjà été utilisé pour décrire les résultats fonctionnels de prothèses massives dans des indications non-oncologiques </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Au cours du suivi post-opératoire, le score MSTS augmentait dans les deux groupes entre 6 mois et 5 ans pour se stabiliser à 10 ans à 61% dans le groupe des CPM et diminuer à 42% dans le groupe des CPA. </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Le score MSTS moyen à 6 mois était toutefois plus élevé dans le groupe CPM (57 ± 17) par rapport au groupe CPA (50 ± 21) à la limite de la significativité (p=0,051). </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A 10 ans, le score MSTS dans le groupe CPM était de 61 ± 26 contre 42 ± 20 dans le groupe CPA (p=0,563). </a:t>
            </a:r>
          </a:p>
          <a:p>
            <a:r>
              <a:rPr lang="fr-FR" sz="1200" b="0" i="0" u="none" strike="noStrike" kern="1200" baseline="0" dirty="0">
                <a:solidFill>
                  <a:schemeClr val="tx1"/>
                </a:solidFill>
                <a:latin typeface="+mn-lt"/>
                <a:ea typeface="+mn-ea"/>
                <a:cs typeface="+mn-cs"/>
              </a:rPr>
              <a:t>Cette différence de 19% est non significative, avec des effectifs très réduits pour réaliser les comparaisons. </a:t>
            </a:r>
          </a:p>
          <a:p>
            <a:r>
              <a:rPr lang="fr-FR" sz="1200" b="0" i="0" u="none" strike="noStrike" kern="1200" baseline="0" dirty="0">
                <a:solidFill>
                  <a:schemeClr val="tx1"/>
                </a:solidFill>
                <a:latin typeface="+mn-lt"/>
                <a:ea typeface="+mn-ea"/>
                <a:cs typeface="+mn-cs"/>
              </a:rPr>
              <a:t>Il serait intéressant de disposer de ces données sur une plus large cohorte afin de confirmer ou infirmer cette différence des scores MSTS à 10 ans de recul. </a:t>
            </a:r>
            <a:endParaRPr lang="fr-FR" dirty="0"/>
          </a:p>
        </p:txBody>
      </p:sp>
      <p:sp>
        <p:nvSpPr>
          <p:cNvPr id="4" name="Espace réservé du numéro de diapositive 3"/>
          <p:cNvSpPr>
            <a:spLocks noGrp="1"/>
          </p:cNvSpPr>
          <p:nvPr>
            <p:ph type="sldNum" sz="quarter" idx="5"/>
          </p:nvPr>
        </p:nvSpPr>
        <p:spPr/>
        <p:txBody>
          <a:bodyPr/>
          <a:lstStyle/>
          <a:p>
            <a:fld id="{626352FA-0AD0-284C-B3B1-CF5DC11B4077}" type="slidenum">
              <a:rPr lang="fr-FR" smtClean="0"/>
              <a:t>20</a:t>
            </a:fld>
            <a:endParaRPr lang="fr-FR"/>
          </a:p>
        </p:txBody>
      </p:sp>
    </p:spTree>
    <p:extLst>
      <p:ext uri="{BB962C8B-B14F-4D97-AF65-F5344CB8AC3E}">
        <p14:creationId xmlns:p14="http://schemas.microsoft.com/office/powerpoint/2010/main" val="2865505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En se référant aux résultats de cette étude, nous recommandons que les prothèses massives de fémur proximal et distal en indications non oncologiques soient réalisées préférentiellement par des chirurgiens spécialisés en chirurgie des tumeurs musculo-squelettiques ou en révision d’arthroplastie, qui cumulent le plus rapidement un volume de prothèse massives réalisées supérieur à cinq. </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Pour les chirurgiens en phase d’apprentissage, nous suggérons qu’ils soient supervisés par un chirurgien en phase de maîtrise pour leurs quatre premières interventions ; dans un centre expert en chirurgie des tumeurs musculo-squelettiques ayant un volume annuel de prothèses massives équivalent. </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La création d’un registre national des prothèses massives pourrait permettre de réaliser une étude multicentrique, intégrant d’autres centre experts et d’autres centres non-référents. </a:t>
            </a:r>
          </a:p>
          <a:p>
            <a:r>
              <a:rPr lang="fr-FR" sz="1200" b="0" i="0" u="none" strike="noStrike" kern="1200" baseline="0" dirty="0">
                <a:solidFill>
                  <a:schemeClr val="tx1"/>
                </a:solidFill>
                <a:latin typeface="+mn-lt"/>
                <a:ea typeface="+mn-ea"/>
                <a:cs typeface="+mn-cs"/>
              </a:rPr>
              <a:t>Une cohorte plus importante pourrait valider définitivement nos résultats concernant la valeur seuil avec une plus grande puissance statistique et permettre d’apporter plus d’informations sur les réinterventions et les résultats fonctionnels. </a:t>
            </a:r>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26352FA-0AD0-284C-B3B1-CF5DC11B4077}" type="slidenum">
              <a:rPr lang="fr-FR" smtClean="0"/>
              <a:t>21</a:t>
            </a:fld>
            <a:endParaRPr lang="fr-FR"/>
          </a:p>
        </p:txBody>
      </p:sp>
    </p:spTree>
    <p:extLst>
      <p:ext uri="{BB962C8B-B14F-4D97-AF65-F5344CB8AC3E}">
        <p14:creationId xmlns:p14="http://schemas.microsoft.com/office/powerpoint/2010/main" val="1080766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Cette étude a permis de décrire une courbe d’apprentissage concernant la réalisation d’arthroplasties massives de fémurs proximaux et distaux en indications non-oncologiques. </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Si le seuil d’expérience de quatre interventions est à pondérer en raison d’un possible manque de puissance statistique et de données manquantes, nous avons néanmoins identifié un effet de l’apprentissage sur le risque de </a:t>
            </a:r>
            <a:r>
              <a:rPr lang="fr-FR" sz="1200" b="0" i="0" u="none" strike="noStrike" kern="1200" baseline="0" dirty="0" err="1">
                <a:solidFill>
                  <a:schemeClr val="tx1"/>
                </a:solidFill>
                <a:latin typeface="+mn-lt"/>
                <a:ea typeface="+mn-ea"/>
                <a:cs typeface="+mn-cs"/>
              </a:rPr>
              <a:t>réintervention</a:t>
            </a:r>
            <a:r>
              <a:rPr lang="fr-FR" sz="1200" b="0" i="0" u="none" strike="noStrike" kern="1200" baseline="0" dirty="0">
                <a:solidFill>
                  <a:schemeClr val="tx1"/>
                </a:solidFill>
                <a:latin typeface="+mn-lt"/>
                <a:ea typeface="+mn-ea"/>
                <a:cs typeface="+mn-cs"/>
              </a:rPr>
              <a:t> pour complication post-opératoire. </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En effet, il existe une plus forte incidence cumulée de réinterventions dans le groupe des chirurgiens en phase d’apprentissage par rapport au groupe des chirurgiens en phase de maîtrise, à partir de la cinquième prothèse massive qu’ils réalisent. </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Ces résultats suggèrent de recommander que la réalisation d’arthroplasties massives de fémur proximal et distal soient réalisées dans des centres experts à gros volumes et que les chirurgiens qui réalisent leurs premières interventions soient supervisés en début d’expérience. </a:t>
            </a:r>
            <a:endParaRPr lang="fr-FR" dirty="0"/>
          </a:p>
        </p:txBody>
      </p:sp>
      <p:sp>
        <p:nvSpPr>
          <p:cNvPr id="4" name="Espace réservé du numéro de diapositive 3"/>
          <p:cNvSpPr>
            <a:spLocks noGrp="1"/>
          </p:cNvSpPr>
          <p:nvPr>
            <p:ph type="sldNum" sz="quarter" idx="5"/>
          </p:nvPr>
        </p:nvSpPr>
        <p:spPr/>
        <p:txBody>
          <a:bodyPr/>
          <a:lstStyle/>
          <a:p>
            <a:fld id="{626352FA-0AD0-284C-B3B1-CF5DC11B4077}" type="slidenum">
              <a:rPr lang="fr-FR" smtClean="0"/>
              <a:t>22</a:t>
            </a:fld>
            <a:endParaRPr lang="fr-FR"/>
          </a:p>
        </p:txBody>
      </p:sp>
    </p:spTree>
    <p:extLst>
      <p:ext uri="{BB962C8B-B14F-4D97-AF65-F5344CB8AC3E}">
        <p14:creationId xmlns:p14="http://schemas.microsoft.com/office/powerpoint/2010/main" val="9617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dispositifs permettant le remplacement d'au moins un ensemble épiphyse plus métaphyse, utilisées dans le cadre d’arthroplasties dans des indications oncologiques ou non oncologiques qui n’autorisent pas l’utilisation d’implants conventionnels en raison du sacrifice osseux imposé par la pathologie à traiter </a:t>
            </a:r>
          </a:p>
          <a:p>
            <a:endParaRPr lang="fr-FR"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ces prothèses permettent aux chirurgiens de s’adapter facilement à l’étendue des pertes de substance osseuse en peropératoire, grâce à leur modularité et de réaliser une reconstruction segmentaire stable mécaniquement avec des implants fiables, sur des durées opératoires courtes, et permettant de remettre en charge les patients de manière précoce, dans le but de restaurer leurs capacités fonctionnelles</a:t>
            </a:r>
            <a:r>
              <a:rPr lang="fr-FR" dirty="0">
                <a:effectLst/>
              </a:rPr>
              <a:t> </a:t>
            </a:r>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Les tumeurs musculo-squelettiques</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représentaient l’indication première</a:t>
            </a:r>
            <a:r>
              <a:rPr lang="fr-FR"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des arthroplasties massives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Mais elles sont de plus en plus utilisées dans le cadre de reprises complexes de prothèses totales de hanche ou de genou notamment dans un contexte septique, Il existe également des indications en traumatologie : par exemple dans le cadre de fractures articulaires complexes avec un os de qualité insuffisante pour espérer une consolidation et une remise en charge du patient par une ostéosynthèse conventionnelle particulièrement chez le sujet âgé et fragile; dans le traitement chirurgical de certaines pseudarthroses ou de cal vicieux métaphysaire ou </a:t>
            </a:r>
            <a:r>
              <a:rPr lang="fr-FR" sz="1200" kern="1200" dirty="0" err="1">
                <a:solidFill>
                  <a:schemeClr val="tx1"/>
                </a:solidFill>
                <a:effectLst/>
                <a:latin typeface="+mn-lt"/>
                <a:ea typeface="+mn-ea"/>
                <a:cs typeface="+mn-cs"/>
              </a:rPr>
              <a:t>intra-articulaire</a:t>
            </a:r>
            <a:r>
              <a:rPr lang="fr-FR" sz="1200" kern="1200" dirty="0">
                <a:solidFill>
                  <a:schemeClr val="tx1"/>
                </a:solidFill>
                <a:effectLst/>
                <a:latin typeface="+mn-lt"/>
                <a:ea typeface="+mn-ea"/>
                <a:cs typeface="+mn-cs"/>
              </a:rPr>
              <a:t> et enfin des fractures </a:t>
            </a:r>
            <a:r>
              <a:rPr lang="fr-FR" sz="1200" kern="1200" dirty="0" err="1">
                <a:solidFill>
                  <a:schemeClr val="tx1"/>
                </a:solidFill>
                <a:effectLst/>
                <a:latin typeface="+mn-lt"/>
                <a:ea typeface="+mn-ea"/>
                <a:cs typeface="+mn-cs"/>
              </a:rPr>
              <a:t>périprothétiques</a:t>
            </a:r>
            <a:r>
              <a:rPr lang="fr-FR"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Cependant, les suites opératoires de ces prothèses sont marquées par des proportions non négligeables de complications, </a:t>
            </a:r>
          </a:p>
          <a:p>
            <a:endParaRPr lang="fr-FR" dirty="0"/>
          </a:p>
        </p:txBody>
      </p:sp>
      <p:sp>
        <p:nvSpPr>
          <p:cNvPr id="4" name="Espace réservé du numéro de diapositive 3"/>
          <p:cNvSpPr>
            <a:spLocks noGrp="1"/>
          </p:cNvSpPr>
          <p:nvPr>
            <p:ph type="sldNum" sz="quarter" idx="5"/>
          </p:nvPr>
        </p:nvSpPr>
        <p:spPr/>
        <p:txBody>
          <a:bodyPr/>
          <a:lstStyle/>
          <a:p>
            <a:fld id="{626352FA-0AD0-284C-B3B1-CF5DC11B4077}" type="slidenum">
              <a:rPr lang="fr-FR" smtClean="0"/>
              <a:t>3</a:t>
            </a:fld>
            <a:endParaRPr lang="fr-FR"/>
          </a:p>
        </p:txBody>
      </p:sp>
    </p:spTree>
    <p:extLst>
      <p:ext uri="{BB962C8B-B14F-4D97-AF65-F5344CB8AC3E}">
        <p14:creationId xmlns:p14="http://schemas.microsoft.com/office/powerpoint/2010/main" val="2840538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effectLst/>
              <a:latin typeface="Helvetica Neue" panose="02000503000000020004" pitchFamily="2" charset="0"/>
            </a:endParaRPr>
          </a:p>
        </p:txBody>
      </p:sp>
      <p:sp>
        <p:nvSpPr>
          <p:cNvPr id="4" name="Espace réservé du numéro de diapositive 3"/>
          <p:cNvSpPr>
            <a:spLocks noGrp="1"/>
          </p:cNvSpPr>
          <p:nvPr>
            <p:ph type="sldNum" sz="quarter" idx="5"/>
          </p:nvPr>
        </p:nvSpPr>
        <p:spPr/>
        <p:txBody>
          <a:bodyPr/>
          <a:lstStyle/>
          <a:p>
            <a:fld id="{626352FA-0AD0-284C-B3B1-CF5DC11B4077}" type="slidenum">
              <a:rPr lang="fr-FR" smtClean="0"/>
              <a:t>4</a:t>
            </a:fld>
            <a:endParaRPr lang="fr-FR"/>
          </a:p>
        </p:txBody>
      </p:sp>
    </p:spTree>
    <p:extLst>
      <p:ext uri="{BB962C8B-B14F-4D97-AF65-F5344CB8AC3E}">
        <p14:creationId xmlns:p14="http://schemas.microsoft.com/office/powerpoint/2010/main" val="2370007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baseline="0" dirty="0">
                <a:solidFill>
                  <a:schemeClr val="tx1"/>
                </a:solidFill>
                <a:latin typeface="+mn-lt"/>
                <a:ea typeface="+mn-ea"/>
                <a:cs typeface="+mn-cs"/>
              </a:rPr>
              <a:t>Il s’agissait d’une étude observationnelle, </a:t>
            </a:r>
            <a:r>
              <a:rPr lang="fr-FR" sz="1200" b="0" i="0" u="none" strike="noStrike" kern="1200" baseline="0" dirty="0" err="1">
                <a:solidFill>
                  <a:schemeClr val="tx1"/>
                </a:solidFill>
                <a:latin typeface="+mn-lt"/>
                <a:ea typeface="+mn-ea"/>
                <a:cs typeface="+mn-cs"/>
              </a:rPr>
              <a:t>monocentrique</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ambidirectionnelle</a:t>
            </a:r>
            <a:r>
              <a:rPr lang="fr-FR" sz="1200" b="0" i="0" u="none" strike="noStrike" kern="1200" baseline="0" dirty="0">
                <a:solidFill>
                  <a:schemeClr val="tx1"/>
                </a:solidFill>
                <a:latin typeface="+mn-lt"/>
                <a:ea typeface="+mn-ea"/>
                <a:cs typeface="+mn-cs"/>
              </a:rPr>
              <a:t>, incluant tous les patients opérés par arthroplastie massive de fémur proximal ou distal au Centre Hospitalier Universitaire (CHU) de Nantes entre Janvier 2005 et Aout 2022 au recul minimal de 6 mois (recueil rétrospectif de Janvier 2005 à Janvier 2021, et recueil prospectif de Janvier 2021 à Mars 2023). </a:t>
            </a:r>
            <a:endParaRPr lang="fr-FR" dirty="0">
              <a:effectLst/>
              <a:latin typeface="Helvetica Neue" panose="02000503000000020004" pitchFamily="2" charset="0"/>
            </a:endParaRPr>
          </a:p>
        </p:txBody>
      </p:sp>
      <p:sp>
        <p:nvSpPr>
          <p:cNvPr id="4" name="Espace réservé du numéro de diapositive 3"/>
          <p:cNvSpPr>
            <a:spLocks noGrp="1"/>
          </p:cNvSpPr>
          <p:nvPr>
            <p:ph type="sldNum" sz="quarter" idx="5"/>
          </p:nvPr>
        </p:nvSpPr>
        <p:spPr/>
        <p:txBody>
          <a:bodyPr/>
          <a:lstStyle/>
          <a:p>
            <a:fld id="{626352FA-0AD0-284C-B3B1-CF5DC11B4077}" type="slidenum">
              <a:rPr lang="fr-FR" smtClean="0"/>
              <a:t>5</a:t>
            </a:fld>
            <a:endParaRPr lang="fr-FR"/>
          </a:p>
        </p:txBody>
      </p:sp>
    </p:spTree>
    <p:extLst>
      <p:ext uri="{BB962C8B-B14F-4D97-AF65-F5344CB8AC3E}">
        <p14:creationId xmlns:p14="http://schemas.microsoft.com/office/powerpoint/2010/main" val="2492900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L’objectif principal de cette étude était de décrire la courbe d’apprentissage des chirurgiens en arthroplastie massive et d’identifier l’existence d’un seuil de chirurgies cumulées qui influerait sur les données peropératoires et péri-opératoires comme les pertes sanguines totales (PST), le volume sanguin transfusé (VST) et la durée opératoire. </a:t>
            </a:r>
          </a:p>
          <a:p>
            <a:r>
              <a:rPr lang="fr-FR" sz="1200" b="0" i="0" u="none" strike="noStrike" kern="1200" baseline="0" dirty="0">
                <a:solidFill>
                  <a:schemeClr val="tx1"/>
                </a:solidFill>
                <a:latin typeface="+mn-lt"/>
                <a:ea typeface="+mn-ea"/>
                <a:cs typeface="+mn-cs"/>
              </a:rPr>
              <a:t>L’objectif secondaire était de tester si ce seuil d’apprentissage, défini par le premier objectif et séparant des chirurgiens en phase d’apprentissage (CPA) des chirurgiens en phase de maîtrise (CPM) pouvait influer sur l’incidence cumulée de réinterventions pour complications et sur le résultat fonctionnel par le score </a:t>
            </a:r>
            <a:r>
              <a:rPr lang="fr-FR" sz="1200" b="0" i="0" u="none" strike="noStrike" kern="1200" baseline="0" dirty="0" err="1">
                <a:solidFill>
                  <a:schemeClr val="tx1"/>
                </a:solidFill>
                <a:latin typeface="+mn-lt"/>
                <a:ea typeface="+mn-ea"/>
                <a:cs typeface="+mn-cs"/>
              </a:rPr>
              <a:t>Musculoskeletal</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Tumor</a:t>
            </a:r>
            <a:r>
              <a:rPr lang="fr-FR" sz="1200" b="0" i="0" u="none" strike="noStrike" kern="1200" baseline="0" dirty="0">
                <a:solidFill>
                  <a:schemeClr val="tx1"/>
                </a:solidFill>
                <a:latin typeface="+mn-lt"/>
                <a:ea typeface="+mn-ea"/>
                <a:cs typeface="+mn-cs"/>
              </a:rPr>
              <a:t> Society (MSTS) en post-opératoire. </a:t>
            </a:r>
            <a:endParaRPr lang="fr-FR" dirty="0">
              <a:effectLst/>
              <a:latin typeface="Helvetica Neue" panose="02000503000000020004" pitchFamily="2" charset="0"/>
            </a:endParaRPr>
          </a:p>
        </p:txBody>
      </p:sp>
      <p:sp>
        <p:nvSpPr>
          <p:cNvPr id="4" name="Espace réservé du numéro de diapositive 3"/>
          <p:cNvSpPr>
            <a:spLocks noGrp="1"/>
          </p:cNvSpPr>
          <p:nvPr>
            <p:ph type="sldNum" sz="quarter" idx="5"/>
          </p:nvPr>
        </p:nvSpPr>
        <p:spPr/>
        <p:txBody>
          <a:bodyPr/>
          <a:lstStyle/>
          <a:p>
            <a:fld id="{626352FA-0AD0-284C-B3B1-CF5DC11B4077}" type="slidenum">
              <a:rPr lang="fr-FR" smtClean="0"/>
              <a:t>6</a:t>
            </a:fld>
            <a:endParaRPr lang="fr-FR"/>
          </a:p>
        </p:txBody>
      </p:sp>
    </p:spTree>
    <p:extLst>
      <p:ext uri="{BB962C8B-B14F-4D97-AF65-F5344CB8AC3E}">
        <p14:creationId xmlns:p14="http://schemas.microsoft.com/office/powerpoint/2010/main" val="2135490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baseline="0" dirty="0">
                <a:solidFill>
                  <a:schemeClr val="tx1"/>
                </a:solidFill>
                <a:latin typeface="+mn-lt"/>
                <a:ea typeface="+mn-ea"/>
                <a:cs typeface="+mn-cs"/>
              </a:rPr>
              <a:t>Les patients ont été inclus en colligeant toutes les arthroplasties massives avec des implants METS </a:t>
            </a:r>
            <a:r>
              <a:rPr lang="fr-FR" sz="1200" b="0" i="0" u="none" strike="noStrike" kern="1200" baseline="0" dirty="0" err="1">
                <a:solidFill>
                  <a:schemeClr val="tx1"/>
                </a:solidFill>
                <a:latin typeface="+mn-lt"/>
                <a:ea typeface="+mn-ea"/>
                <a:cs typeface="+mn-cs"/>
              </a:rPr>
              <a:t>Stanmore</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Stryker</a:t>
            </a:r>
            <a:r>
              <a:rPr lang="fr-FR" sz="1200" b="0" i="0" u="none" strike="noStrike" kern="1200" baseline="0" dirty="0">
                <a:solidFill>
                  <a:schemeClr val="tx1"/>
                </a:solidFill>
                <a:latin typeface="+mn-lt"/>
                <a:ea typeface="+mn-ea"/>
                <a:cs typeface="+mn-cs"/>
              </a:rPr>
              <a:t>®, USA, par recherche via la clinique des données du CHU de Nantes,.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baseline="0" dirty="0">
                <a:solidFill>
                  <a:schemeClr val="tx1"/>
                </a:solidFill>
                <a:latin typeface="+mn-lt"/>
                <a:ea typeface="+mn-ea"/>
                <a:cs typeface="+mn-cs"/>
              </a:rPr>
              <a:t>Entre Janvier 2005 et Aout 2022, 291 prothèses massives METS </a:t>
            </a:r>
            <a:r>
              <a:rPr lang="fr-FR" sz="1200" b="0" i="0" u="none" strike="noStrike" kern="1200" baseline="0" dirty="0" err="1">
                <a:solidFill>
                  <a:schemeClr val="tx1"/>
                </a:solidFill>
                <a:latin typeface="+mn-lt"/>
                <a:ea typeface="+mn-ea"/>
                <a:cs typeface="+mn-cs"/>
              </a:rPr>
              <a:t>Stanmore</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Stryker</a:t>
            </a:r>
            <a:r>
              <a:rPr lang="fr-FR" sz="1200" b="0" i="0" u="none" strike="noStrike" kern="1200" baseline="0" dirty="0">
                <a:solidFill>
                  <a:schemeClr val="tx1"/>
                </a:solidFill>
                <a:latin typeface="+mn-lt"/>
                <a:ea typeface="+mn-ea"/>
                <a:cs typeface="+mn-cs"/>
              </a:rPr>
              <a:t>®, USA ont été implantées. En excluant les prothèses massives de fémur total, de tibia proximal, les indications oncologiques de tumeurs primitives et métastatiques, notre étude incluait au total 93 prothèses massives chez 91 patients </a:t>
            </a:r>
            <a:endParaRPr lang="fr-FR"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effectLst/>
              <a:latin typeface="Helvetica Neue" panose="02000503000000020004" pitchFamily="2" charset="0"/>
            </a:endParaRPr>
          </a:p>
        </p:txBody>
      </p:sp>
      <p:sp>
        <p:nvSpPr>
          <p:cNvPr id="4" name="Espace réservé du numéro de diapositive 3"/>
          <p:cNvSpPr>
            <a:spLocks noGrp="1"/>
          </p:cNvSpPr>
          <p:nvPr>
            <p:ph type="sldNum" sz="quarter" idx="5"/>
          </p:nvPr>
        </p:nvSpPr>
        <p:spPr/>
        <p:txBody>
          <a:bodyPr/>
          <a:lstStyle/>
          <a:p>
            <a:fld id="{626352FA-0AD0-284C-B3B1-CF5DC11B4077}" type="slidenum">
              <a:rPr lang="fr-FR" smtClean="0"/>
              <a:t>7</a:t>
            </a:fld>
            <a:endParaRPr lang="fr-FR"/>
          </a:p>
        </p:txBody>
      </p:sp>
    </p:spTree>
    <p:extLst>
      <p:ext uri="{BB962C8B-B14F-4D97-AF65-F5344CB8AC3E}">
        <p14:creationId xmlns:p14="http://schemas.microsoft.com/office/powerpoint/2010/main" val="1239838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Les 28 chirurgiens étudiés étaient tous diplômés, exerçant comme assistants des hôpitaux, chefs de clinique, praticiens hospitaliers ou professeur des universités-praticien hospitalier (PU-PH), avec des statuts ayant pu évoluer au cours de l’étude. </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Parmi eux, 7 étaient spécialisés en chirurgie tumorale (CT) musculo-squelettique</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Chaque prothèse massive implantée durant la période d’inclusion était attribuée à un opérateur par lecture du compte-rendu opératoire. </a:t>
            </a:r>
          </a:p>
          <a:p>
            <a:r>
              <a:rPr lang="fr-FR" sz="1200" b="0" i="0" u="none" strike="noStrike" kern="1200" baseline="0" dirty="0">
                <a:solidFill>
                  <a:schemeClr val="tx1"/>
                </a:solidFill>
                <a:latin typeface="+mn-lt"/>
                <a:ea typeface="+mn-ea"/>
                <a:cs typeface="+mn-cs"/>
              </a:rPr>
              <a:t>L’intervention était répertoriée chronologiquement, ce qui permettait pour chaque chirurgie d’établir le nombre d’actes antérieurs cumulés pour un opérateur (prenant en compte toutes les prothèses massives de fémur proximal et distal quelles que soient les indications). </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Si deux chirurgiens étaient inscrits sur le compte-rendu opératoire, l’intervention était attribuée au chirurgien le plus expérimenté. </a:t>
            </a:r>
          </a:p>
        </p:txBody>
      </p:sp>
      <p:sp>
        <p:nvSpPr>
          <p:cNvPr id="4" name="Espace réservé du numéro de diapositive 3"/>
          <p:cNvSpPr>
            <a:spLocks noGrp="1"/>
          </p:cNvSpPr>
          <p:nvPr>
            <p:ph type="sldNum" sz="quarter" idx="5"/>
          </p:nvPr>
        </p:nvSpPr>
        <p:spPr/>
        <p:txBody>
          <a:bodyPr/>
          <a:lstStyle/>
          <a:p>
            <a:fld id="{626352FA-0AD0-284C-B3B1-CF5DC11B4077}" type="slidenum">
              <a:rPr lang="fr-FR" smtClean="0"/>
              <a:t>8</a:t>
            </a:fld>
            <a:endParaRPr lang="fr-FR"/>
          </a:p>
        </p:txBody>
      </p:sp>
    </p:spTree>
    <p:extLst>
      <p:ext uri="{BB962C8B-B14F-4D97-AF65-F5344CB8AC3E}">
        <p14:creationId xmlns:p14="http://schemas.microsoft.com/office/powerpoint/2010/main" val="241387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Les patients qui remplissaient les conditions d’inclusion dans cette étude ont été répertoriés dans un fichier Excel </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Les informations relatives au patient : sexe, âge à la pose, indice de masse corporelle (IMC), score ASA, et le nombre de prothèses antérieures sur l’articulation concernée. </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Les indications ont été classées en quatre catégories : reprise de prothèse pour sepsis, reprise de prothèse pour descellement aseptique, fracture péri-prothétique et fracture sur os natif. </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Les informations sur la PM : latéralité, localisation, tailles et types d’implants, gestes associés</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Les données peropératoires et péri-opératoires que nous avions retenues étaient la durée de chirurgie, la longueur de résection, le recours à la transfusion et le volume sanguin transfusé (VST), et les pertes sanguines totales (PST) estimées par la formule de </a:t>
            </a:r>
            <a:r>
              <a:rPr lang="fr-FR" sz="1200" b="0" i="0" u="none" strike="noStrike" kern="1200" baseline="0" dirty="0" err="1">
                <a:solidFill>
                  <a:schemeClr val="tx1"/>
                </a:solidFill>
                <a:latin typeface="+mn-lt"/>
                <a:ea typeface="+mn-ea"/>
                <a:cs typeface="+mn-cs"/>
              </a:rPr>
              <a:t>Mercuriali</a:t>
            </a:r>
            <a:endParaRPr lang="fr-FR" sz="1200" b="0" i="0" u="none" strike="noStrike" kern="1200" baseline="0" dirty="0">
              <a:solidFill>
                <a:schemeClr val="tx1"/>
              </a:solidFill>
              <a:latin typeface="+mn-lt"/>
              <a:ea typeface="+mn-ea"/>
              <a:cs typeface="+mn-cs"/>
            </a:endParaRP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Le suivi post-opératoire classique à 6 mois, 1 an, 5 ans et 10 ans était recueilli, ainsi que les dates de consultations de suivi post-opératoire, date de dernier suivi, date de décès. </a:t>
            </a:r>
          </a:p>
          <a:p>
            <a:r>
              <a:rPr lang="fr-FR" sz="1200" b="0" i="0" u="none" strike="noStrike" kern="1200" baseline="0" dirty="0">
                <a:solidFill>
                  <a:schemeClr val="tx1"/>
                </a:solidFill>
                <a:latin typeface="+mn-lt"/>
                <a:ea typeface="+mn-ea"/>
                <a:cs typeface="+mn-cs"/>
              </a:rPr>
              <a:t>La survenue d’une complication était répertoriée selon la classification d’Henderson, sa date de diagnostic, la date et le type d’intervention le cas échéant </a:t>
            </a:r>
          </a:p>
          <a:p>
            <a:r>
              <a:rPr lang="fr-FR" sz="1200" b="0" i="0" u="none" strike="noStrike" kern="1200" baseline="0" dirty="0">
                <a:solidFill>
                  <a:schemeClr val="tx1"/>
                </a:solidFill>
                <a:latin typeface="+mn-lt"/>
                <a:ea typeface="+mn-ea"/>
                <a:cs typeface="+mn-cs"/>
              </a:rPr>
              <a:t>Les données fonctionnelles étaient collectées à l’aide du score (MSTS) ont été recueillies rétrospectivement à partir des données de suivi jusqu’en janvier 2021, puis prospectivement en consultation jusqu’à avril 2023. </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Les courbes d’apprentissage ont été élaborées à l’aide de la méthode de régression linéaire locale LOESS, qui est une méthode de régression non-paramétrique. </a:t>
            </a:r>
          </a:p>
          <a:p>
            <a:r>
              <a:rPr lang="fr-FR" sz="1200" b="0" i="0" u="none" strike="noStrike" kern="1200" baseline="0" dirty="0">
                <a:solidFill>
                  <a:schemeClr val="tx1"/>
                </a:solidFill>
                <a:latin typeface="+mn-lt"/>
                <a:ea typeface="+mn-ea"/>
                <a:cs typeface="+mn-cs"/>
              </a:rPr>
              <a:t>Pour chacune des variables d’apprentissage retenues (durée opératoire, VST et PST), des modèles de courbes d’apprentissage ont été établis </a:t>
            </a:r>
          </a:p>
          <a:p>
            <a:r>
              <a:rPr lang="fr-FR" sz="1200" b="0" i="0" u="none" strike="noStrike" kern="1200" baseline="0" dirty="0">
                <a:solidFill>
                  <a:schemeClr val="tx1"/>
                </a:solidFill>
                <a:latin typeface="+mn-lt"/>
                <a:ea typeface="+mn-ea"/>
                <a:cs typeface="+mn-cs"/>
              </a:rPr>
              <a:t>Le seuil k de chirurgie était déterminé pour chaque courbe d’apprentissage et pour chacune des variables d’apprentissage avec des indices d’adéquation: R² et critère d’</a:t>
            </a:r>
            <a:r>
              <a:rPr lang="fr-FR" sz="1200" b="0" i="0" u="none" strike="noStrike" kern="1200" baseline="0" dirty="0" err="1">
                <a:solidFill>
                  <a:schemeClr val="tx1"/>
                </a:solidFill>
                <a:latin typeface="+mn-lt"/>
                <a:ea typeface="+mn-ea"/>
                <a:cs typeface="+mn-cs"/>
              </a:rPr>
              <a:t>Akaiké</a:t>
            </a:r>
            <a:r>
              <a:rPr lang="fr-FR" sz="1200" b="0" i="0" u="none" strike="noStrike" kern="1200" baseline="0" dirty="0">
                <a:solidFill>
                  <a:schemeClr val="tx1"/>
                </a:solidFill>
                <a:latin typeface="+mn-lt"/>
                <a:ea typeface="+mn-ea"/>
                <a:cs typeface="+mn-cs"/>
              </a:rPr>
              <a:t> (AIC). </a:t>
            </a:r>
          </a:p>
          <a:p>
            <a:r>
              <a:rPr lang="fr-FR" sz="1200" b="0" i="0" u="none" strike="noStrike" kern="1200" baseline="0" dirty="0">
                <a:solidFill>
                  <a:schemeClr val="tx1"/>
                </a:solidFill>
                <a:latin typeface="+mn-lt"/>
                <a:ea typeface="+mn-ea"/>
                <a:cs typeface="+mn-cs"/>
              </a:rPr>
              <a:t>La valeur seuil k retenue permettait de séparer la population en deux groupes : chirurgiens en phase d’apprentissage (CPA), et chirurgiens en phase de maîtrise (CPM) </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Le critère secondaire d’incidence cumulée de </a:t>
            </a:r>
            <a:r>
              <a:rPr lang="fr-FR" sz="1200" b="0" i="0" u="none" strike="noStrike" kern="1200" baseline="0" dirty="0" err="1">
                <a:solidFill>
                  <a:schemeClr val="tx1"/>
                </a:solidFill>
                <a:latin typeface="+mn-lt"/>
                <a:ea typeface="+mn-ea"/>
                <a:cs typeface="+mn-cs"/>
              </a:rPr>
              <a:t>réintervention</a:t>
            </a:r>
            <a:r>
              <a:rPr lang="fr-FR" sz="1200" b="0" i="0" u="none" strike="noStrike" kern="1200" baseline="0" dirty="0">
                <a:solidFill>
                  <a:schemeClr val="tx1"/>
                </a:solidFill>
                <a:latin typeface="+mn-lt"/>
                <a:ea typeface="+mn-ea"/>
                <a:cs typeface="+mn-cs"/>
              </a:rPr>
              <a:t>, a été comparé entre les groupes CPA et CPM, à l'aide d'une analyse de survie à risque compétitif (modèle de Fine and Gray) </a:t>
            </a:r>
          </a:p>
          <a:p>
            <a:r>
              <a:rPr lang="fr-FR" sz="1200" b="0" i="0" u="none" strike="noStrike" kern="1200" baseline="0" dirty="0">
                <a:solidFill>
                  <a:schemeClr val="tx1"/>
                </a:solidFill>
                <a:latin typeface="+mn-lt"/>
                <a:ea typeface="+mn-ea"/>
                <a:cs typeface="+mn-cs"/>
              </a:rPr>
              <a:t>Le modèle a été utilisé en </a:t>
            </a:r>
            <a:r>
              <a:rPr lang="fr-FR" sz="1200" b="0" i="0" u="none" strike="noStrike" kern="1200" baseline="0" dirty="0" err="1">
                <a:solidFill>
                  <a:schemeClr val="tx1"/>
                </a:solidFill>
                <a:latin typeface="+mn-lt"/>
                <a:ea typeface="+mn-ea"/>
                <a:cs typeface="+mn-cs"/>
              </a:rPr>
              <a:t>univarié</a:t>
            </a:r>
            <a:r>
              <a:rPr lang="fr-FR" sz="1200" b="0" i="0" u="none" strike="noStrike" kern="1200" baseline="0" dirty="0">
                <a:solidFill>
                  <a:schemeClr val="tx1"/>
                </a:solidFill>
                <a:latin typeface="+mn-lt"/>
                <a:ea typeface="+mn-ea"/>
                <a:cs typeface="+mn-cs"/>
              </a:rPr>
              <a:t> puis en multivarié (ajusté sur l'âge à la chirurgie, l'IMC, le nombre de chirurgies antérieures, le score ASA, l'indication et la localisation de la chirurgie) pour limiter le risque de biais de confusion. </a:t>
            </a:r>
          </a:p>
          <a:p>
            <a:r>
              <a:rPr lang="fr-FR" sz="1200" b="0" i="0" u="none" strike="noStrike" kern="1200" baseline="0" dirty="0">
                <a:solidFill>
                  <a:schemeClr val="tx1"/>
                </a:solidFill>
                <a:latin typeface="+mn-lt"/>
                <a:ea typeface="+mn-ea"/>
                <a:cs typeface="+mn-cs"/>
              </a:rPr>
              <a:t>Les critères de jugement secondaires quantitatifs étaient comparés entre les groupes, ajusté sur l'âge à la chirurgie, l'IMC, le nombre de chirurgies antérieures, le score ASA, l'indication, la localisation de la chirurgie.. </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Le seuil de significativité était fixé à 5 %. </a:t>
            </a:r>
            <a:endParaRPr lang="fr-FR" dirty="0">
              <a:effectLst/>
              <a:latin typeface="Helvetica Neue" panose="02000503000000020004" pitchFamily="2" charset="0"/>
            </a:endParaRPr>
          </a:p>
        </p:txBody>
      </p:sp>
      <p:sp>
        <p:nvSpPr>
          <p:cNvPr id="4" name="Espace réservé du numéro de diapositive 3"/>
          <p:cNvSpPr>
            <a:spLocks noGrp="1"/>
          </p:cNvSpPr>
          <p:nvPr>
            <p:ph type="sldNum" sz="quarter" idx="5"/>
          </p:nvPr>
        </p:nvSpPr>
        <p:spPr/>
        <p:txBody>
          <a:bodyPr/>
          <a:lstStyle/>
          <a:p>
            <a:fld id="{626352FA-0AD0-284C-B3B1-CF5DC11B4077}" type="slidenum">
              <a:rPr lang="fr-FR" smtClean="0"/>
              <a:t>9</a:t>
            </a:fld>
            <a:endParaRPr lang="fr-FR"/>
          </a:p>
        </p:txBody>
      </p:sp>
    </p:spTree>
    <p:extLst>
      <p:ext uri="{BB962C8B-B14F-4D97-AF65-F5344CB8AC3E}">
        <p14:creationId xmlns:p14="http://schemas.microsoft.com/office/powerpoint/2010/main" val="776823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8A9835-627C-E082-CB55-EEE199A178A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6F03627-CB8B-206C-CD41-57F82BE075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03957B2-00EB-90DD-235B-7E7C745CD1FF}"/>
              </a:ext>
            </a:extLst>
          </p:cNvPr>
          <p:cNvSpPr>
            <a:spLocks noGrp="1"/>
          </p:cNvSpPr>
          <p:nvPr>
            <p:ph type="dt" sz="half" idx="10"/>
          </p:nvPr>
        </p:nvSpPr>
        <p:spPr/>
        <p:txBody>
          <a:bodyPr/>
          <a:lstStyle/>
          <a:p>
            <a:fld id="{F2EBD970-0B17-AC4B-A715-29D6EDAFE1BD}" type="datetimeFigureOut">
              <a:rPr lang="fr-FR" smtClean="0"/>
              <a:t>19/04/2024</a:t>
            </a:fld>
            <a:endParaRPr lang="fr-FR"/>
          </a:p>
        </p:txBody>
      </p:sp>
      <p:sp>
        <p:nvSpPr>
          <p:cNvPr id="5" name="Espace réservé du pied de page 4">
            <a:extLst>
              <a:ext uri="{FF2B5EF4-FFF2-40B4-BE49-F238E27FC236}">
                <a16:creationId xmlns:a16="http://schemas.microsoft.com/office/drawing/2014/main" id="{9B371BB1-7C3B-7A6C-4F47-4D77983F4DD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E838B32-A1E5-68AD-CFC2-21265E6BDA94}"/>
              </a:ext>
            </a:extLst>
          </p:cNvPr>
          <p:cNvSpPr>
            <a:spLocks noGrp="1"/>
          </p:cNvSpPr>
          <p:nvPr>
            <p:ph type="sldNum" sz="quarter" idx="12"/>
          </p:nvPr>
        </p:nvSpPr>
        <p:spPr/>
        <p:txBody>
          <a:bodyPr/>
          <a:lstStyle/>
          <a:p>
            <a:fld id="{698AC031-8733-CD42-86FD-7556E41BA5F2}" type="slidenum">
              <a:rPr lang="fr-FR" smtClean="0"/>
              <a:t>‹N°›</a:t>
            </a:fld>
            <a:endParaRPr lang="fr-FR"/>
          </a:p>
        </p:txBody>
      </p:sp>
    </p:spTree>
    <p:extLst>
      <p:ext uri="{BB962C8B-B14F-4D97-AF65-F5344CB8AC3E}">
        <p14:creationId xmlns:p14="http://schemas.microsoft.com/office/powerpoint/2010/main" val="2225464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5CB7E0-0DE8-2799-CB46-096A239BCD7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8E66B7A-805D-8B94-5ED0-67B47A19165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1642F7A-04AF-82B7-9369-EFD2C2548510}"/>
              </a:ext>
            </a:extLst>
          </p:cNvPr>
          <p:cNvSpPr>
            <a:spLocks noGrp="1"/>
          </p:cNvSpPr>
          <p:nvPr>
            <p:ph type="dt" sz="half" idx="10"/>
          </p:nvPr>
        </p:nvSpPr>
        <p:spPr/>
        <p:txBody>
          <a:bodyPr/>
          <a:lstStyle/>
          <a:p>
            <a:fld id="{F2EBD970-0B17-AC4B-A715-29D6EDAFE1BD}" type="datetimeFigureOut">
              <a:rPr lang="fr-FR" smtClean="0"/>
              <a:t>19/04/2024</a:t>
            </a:fld>
            <a:endParaRPr lang="fr-FR"/>
          </a:p>
        </p:txBody>
      </p:sp>
      <p:sp>
        <p:nvSpPr>
          <p:cNvPr id="5" name="Espace réservé du pied de page 4">
            <a:extLst>
              <a:ext uri="{FF2B5EF4-FFF2-40B4-BE49-F238E27FC236}">
                <a16:creationId xmlns:a16="http://schemas.microsoft.com/office/drawing/2014/main" id="{B4F25DB6-99AA-D6DA-2AC7-A0BBB09FB44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B8A5586-3D6A-D381-3C45-9C4A935487DF}"/>
              </a:ext>
            </a:extLst>
          </p:cNvPr>
          <p:cNvSpPr>
            <a:spLocks noGrp="1"/>
          </p:cNvSpPr>
          <p:nvPr>
            <p:ph type="sldNum" sz="quarter" idx="12"/>
          </p:nvPr>
        </p:nvSpPr>
        <p:spPr/>
        <p:txBody>
          <a:bodyPr/>
          <a:lstStyle/>
          <a:p>
            <a:fld id="{698AC031-8733-CD42-86FD-7556E41BA5F2}" type="slidenum">
              <a:rPr lang="fr-FR" smtClean="0"/>
              <a:t>‹N°›</a:t>
            </a:fld>
            <a:endParaRPr lang="fr-FR"/>
          </a:p>
        </p:txBody>
      </p:sp>
    </p:spTree>
    <p:extLst>
      <p:ext uri="{BB962C8B-B14F-4D97-AF65-F5344CB8AC3E}">
        <p14:creationId xmlns:p14="http://schemas.microsoft.com/office/powerpoint/2010/main" val="85669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BBA7694-9BA4-C214-DDF3-E1283A32015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1041F2B-E297-7073-FA5F-8C3C679EBF4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04D90AD-82AE-6F50-6DA5-BC6C3F364178}"/>
              </a:ext>
            </a:extLst>
          </p:cNvPr>
          <p:cNvSpPr>
            <a:spLocks noGrp="1"/>
          </p:cNvSpPr>
          <p:nvPr>
            <p:ph type="dt" sz="half" idx="10"/>
          </p:nvPr>
        </p:nvSpPr>
        <p:spPr/>
        <p:txBody>
          <a:bodyPr/>
          <a:lstStyle/>
          <a:p>
            <a:fld id="{F2EBD970-0B17-AC4B-A715-29D6EDAFE1BD}" type="datetimeFigureOut">
              <a:rPr lang="fr-FR" smtClean="0"/>
              <a:t>19/04/2024</a:t>
            </a:fld>
            <a:endParaRPr lang="fr-FR"/>
          </a:p>
        </p:txBody>
      </p:sp>
      <p:sp>
        <p:nvSpPr>
          <p:cNvPr id="5" name="Espace réservé du pied de page 4">
            <a:extLst>
              <a:ext uri="{FF2B5EF4-FFF2-40B4-BE49-F238E27FC236}">
                <a16:creationId xmlns:a16="http://schemas.microsoft.com/office/drawing/2014/main" id="{D6FF4AC3-C56D-5DD5-4FC7-8C7626366C4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C71E78D-A453-ABE3-8616-D7A460C56D7E}"/>
              </a:ext>
            </a:extLst>
          </p:cNvPr>
          <p:cNvSpPr>
            <a:spLocks noGrp="1"/>
          </p:cNvSpPr>
          <p:nvPr>
            <p:ph type="sldNum" sz="quarter" idx="12"/>
          </p:nvPr>
        </p:nvSpPr>
        <p:spPr/>
        <p:txBody>
          <a:bodyPr/>
          <a:lstStyle/>
          <a:p>
            <a:fld id="{698AC031-8733-CD42-86FD-7556E41BA5F2}" type="slidenum">
              <a:rPr lang="fr-FR" smtClean="0"/>
              <a:t>‹N°›</a:t>
            </a:fld>
            <a:endParaRPr lang="fr-FR"/>
          </a:p>
        </p:txBody>
      </p:sp>
    </p:spTree>
    <p:extLst>
      <p:ext uri="{BB962C8B-B14F-4D97-AF65-F5344CB8AC3E}">
        <p14:creationId xmlns:p14="http://schemas.microsoft.com/office/powerpoint/2010/main" val="3629419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3833E8-688F-9932-398E-B525AF96A83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5E07858-D7CC-5796-CC78-F6A42A952D2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151D02E-9E3D-41F7-B08A-15D5C5D3A6AA}"/>
              </a:ext>
            </a:extLst>
          </p:cNvPr>
          <p:cNvSpPr>
            <a:spLocks noGrp="1"/>
          </p:cNvSpPr>
          <p:nvPr>
            <p:ph type="dt" sz="half" idx="10"/>
          </p:nvPr>
        </p:nvSpPr>
        <p:spPr/>
        <p:txBody>
          <a:bodyPr/>
          <a:lstStyle/>
          <a:p>
            <a:fld id="{F2EBD970-0B17-AC4B-A715-29D6EDAFE1BD}" type="datetimeFigureOut">
              <a:rPr lang="fr-FR" smtClean="0"/>
              <a:t>19/04/2024</a:t>
            </a:fld>
            <a:endParaRPr lang="fr-FR"/>
          </a:p>
        </p:txBody>
      </p:sp>
      <p:sp>
        <p:nvSpPr>
          <p:cNvPr id="5" name="Espace réservé du pied de page 4">
            <a:extLst>
              <a:ext uri="{FF2B5EF4-FFF2-40B4-BE49-F238E27FC236}">
                <a16:creationId xmlns:a16="http://schemas.microsoft.com/office/drawing/2014/main" id="{2ED87206-4057-658A-06C3-9AC0BC62BD3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271D9A7-B755-CD57-7EF4-52E2B2BB11EC}"/>
              </a:ext>
            </a:extLst>
          </p:cNvPr>
          <p:cNvSpPr>
            <a:spLocks noGrp="1"/>
          </p:cNvSpPr>
          <p:nvPr>
            <p:ph type="sldNum" sz="quarter" idx="12"/>
          </p:nvPr>
        </p:nvSpPr>
        <p:spPr/>
        <p:txBody>
          <a:bodyPr/>
          <a:lstStyle/>
          <a:p>
            <a:fld id="{698AC031-8733-CD42-86FD-7556E41BA5F2}" type="slidenum">
              <a:rPr lang="fr-FR" smtClean="0"/>
              <a:t>‹N°›</a:t>
            </a:fld>
            <a:endParaRPr lang="fr-FR"/>
          </a:p>
        </p:txBody>
      </p:sp>
    </p:spTree>
    <p:extLst>
      <p:ext uri="{BB962C8B-B14F-4D97-AF65-F5344CB8AC3E}">
        <p14:creationId xmlns:p14="http://schemas.microsoft.com/office/powerpoint/2010/main" val="2789724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B37434-A70A-2C96-6BDC-51FC498E145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82ED960-84B4-C877-8A8F-E15B7F2D9E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26B61C5-57C6-9FA3-74AD-83BE1D21F44E}"/>
              </a:ext>
            </a:extLst>
          </p:cNvPr>
          <p:cNvSpPr>
            <a:spLocks noGrp="1"/>
          </p:cNvSpPr>
          <p:nvPr>
            <p:ph type="dt" sz="half" idx="10"/>
          </p:nvPr>
        </p:nvSpPr>
        <p:spPr/>
        <p:txBody>
          <a:bodyPr/>
          <a:lstStyle/>
          <a:p>
            <a:fld id="{F2EBD970-0B17-AC4B-A715-29D6EDAFE1BD}" type="datetimeFigureOut">
              <a:rPr lang="fr-FR" smtClean="0"/>
              <a:t>19/04/2024</a:t>
            </a:fld>
            <a:endParaRPr lang="fr-FR"/>
          </a:p>
        </p:txBody>
      </p:sp>
      <p:sp>
        <p:nvSpPr>
          <p:cNvPr id="5" name="Espace réservé du pied de page 4">
            <a:extLst>
              <a:ext uri="{FF2B5EF4-FFF2-40B4-BE49-F238E27FC236}">
                <a16:creationId xmlns:a16="http://schemas.microsoft.com/office/drawing/2014/main" id="{6E981697-22DE-C733-CFE0-123B2CA6879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3B486AB-53D0-B29C-AA3D-B9E9170D4500}"/>
              </a:ext>
            </a:extLst>
          </p:cNvPr>
          <p:cNvSpPr>
            <a:spLocks noGrp="1"/>
          </p:cNvSpPr>
          <p:nvPr>
            <p:ph type="sldNum" sz="quarter" idx="12"/>
          </p:nvPr>
        </p:nvSpPr>
        <p:spPr/>
        <p:txBody>
          <a:bodyPr/>
          <a:lstStyle/>
          <a:p>
            <a:fld id="{698AC031-8733-CD42-86FD-7556E41BA5F2}" type="slidenum">
              <a:rPr lang="fr-FR" smtClean="0"/>
              <a:t>‹N°›</a:t>
            </a:fld>
            <a:endParaRPr lang="fr-FR"/>
          </a:p>
        </p:txBody>
      </p:sp>
    </p:spTree>
    <p:extLst>
      <p:ext uri="{BB962C8B-B14F-4D97-AF65-F5344CB8AC3E}">
        <p14:creationId xmlns:p14="http://schemas.microsoft.com/office/powerpoint/2010/main" val="1163121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6B8D7C-4707-C732-6051-DB9ABB7B84E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42F07A4-A0A1-3D4F-43D7-7F1DE98DD19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8399775-8C2B-9567-32D8-C5ACE866ADC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0037900-EF61-0CF0-8B06-E4D3D1720A78}"/>
              </a:ext>
            </a:extLst>
          </p:cNvPr>
          <p:cNvSpPr>
            <a:spLocks noGrp="1"/>
          </p:cNvSpPr>
          <p:nvPr>
            <p:ph type="dt" sz="half" idx="10"/>
          </p:nvPr>
        </p:nvSpPr>
        <p:spPr/>
        <p:txBody>
          <a:bodyPr/>
          <a:lstStyle/>
          <a:p>
            <a:fld id="{F2EBD970-0B17-AC4B-A715-29D6EDAFE1BD}" type="datetimeFigureOut">
              <a:rPr lang="fr-FR" smtClean="0"/>
              <a:t>19/04/2024</a:t>
            </a:fld>
            <a:endParaRPr lang="fr-FR"/>
          </a:p>
        </p:txBody>
      </p:sp>
      <p:sp>
        <p:nvSpPr>
          <p:cNvPr id="6" name="Espace réservé du pied de page 5">
            <a:extLst>
              <a:ext uri="{FF2B5EF4-FFF2-40B4-BE49-F238E27FC236}">
                <a16:creationId xmlns:a16="http://schemas.microsoft.com/office/drawing/2014/main" id="{846C7EDA-A94A-14B8-64B4-B14BD8FD0D4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5326EA7-472E-2AC1-9745-8B318932CB8C}"/>
              </a:ext>
            </a:extLst>
          </p:cNvPr>
          <p:cNvSpPr>
            <a:spLocks noGrp="1"/>
          </p:cNvSpPr>
          <p:nvPr>
            <p:ph type="sldNum" sz="quarter" idx="12"/>
          </p:nvPr>
        </p:nvSpPr>
        <p:spPr/>
        <p:txBody>
          <a:bodyPr/>
          <a:lstStyle/>
          <a:p>
            <a:fld id="{698AC031-8733-CD42-86FD-7556E41BA5F2}" type="slidenum">
              <a:rPr lang="fr-FR" smtClean="0"/>
              <a:t>‹N°›</a:t>
            </a:fld>
            <a:endParaRPr lang="fr-FR"/>
          </a:p>
        </p:txBody>
      </p:sp>
    </p:spTree>
    <p:extLst>
      <p:ext uri="{BB962C8B-B14F-4D97-AF65-F5344CB8AC3E}">
        <p14:creationId xmlns:p14="http://schemas.microsoft.com/office/powerpoint/2010/main" val="531476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2E6CCE-0BD5-811E-65A2-1B134523B6B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0FD39F6-C4B9-CC5B-6264-A3F550B6A1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35150C9-0C6E-D176-159B-25119D6A5BC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E8212C2-53A7-DDA4-893C-DC69407C53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0A847E5-3483-427B-8A21-F359578D707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2AAABF2-42B4-5C23-24D7-478F8C030F3D}"/>
              </a:ext>
            </a:extLst>
          </p:cNvPr>
          <p:cNvSpPr>
            <a:spLocks noGrp="1"/>
          </p:cNvSpPr>
          <p:nvPr>
            <p:ph type="dt" sz="half" idx="10"/>
          </p:nvPr>
        </p:nvSpPr>
        <p:spPr/>
        <p:txBody>
          <a:bodyPr/>
          <a:lstStyle/>
          <a:p>
            <a:fld id="{F2EBD970-0B17-AC4B-A715-29D6EDAFE1BD}" type="datetimeFigureOut">
              <a:rPr lang="fr-FR" smtClean="0"/>
              <a:t>19/04/2024</a:t>
            </a:fld>
            <a:endParaRPr lang="fr-FR"/>
          </a:p>
        </p:txBody>
      </p:sp>
      <p:sp>
        <p:nvSpPr>
          <p:cNvPr id="8" name="Espace réservé du pied de page 7">
            <a:extLst>
              <a:ext uri="{FF2B5EF4-FFF2-40B4-BE49-F238E27FC236}">
                <a16:creationId xmlns:a16="http://schemas.microsoft.com/office/drawing/2014/main" id="{CB25B60E-F715-699D-A981-791A813702D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8D038AC-89CA-FEA6-491E-A294FE79F07E}"/>
              </a:ext>
            </a:extLst>
          </p:cNvPr>
          <p:cNvSpPr>
            <a:spLocks noGrp="1"/>
          </p:cNvSpPr>
          <p:nvPr>
            <p:ph type="sldNum" sz="quarter" idx="12"/>
          </p:nvPr>
        </p:nvSpPr>
        <p:spPr/>
        <p:txBody>
          <a:bodyPr/>
          <a:lstStyle/>
          <a:p>
            <a:fld id="{698AC031-8733-CD42-86FD-7556E41BA5F2}" type="slidenum">
              <a:rPr lang="fr-FR" smtClean="0"/>
              <a:t>‹N°›</a:t>
            </a:fld>
            <a:endParaRPr lang="fr-FR"/>
          </a:p>
        </p:txBody>
      </p:sp>
    </p:spTree>
    <p:extLst>
      <p:ext uri="{BB962C8B-B14F-4D97-AF65-F5344CB8AC3E}">
        <p14:creationId xmlns:p14="http://schemas.microsoft.com/office/powerpoint/2010/main" val="501376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317394-0FB4-952F-3DD3-F96F2DAD5B3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4125E27-F3B5-67DC-BD69-0C8E225D0759}"/>
              </a:ext>
            </a:extLst>
          </p:cNvPr>
          <p:cNvSpPr>
            <a:spLocks noGrp="1"/>
          </p:cNvSpPr>
          <p:nvPr>
            <p:ph type="dt" sz="half" idx="10"/>
          </p:nvPr>
        </p:nvSpPr>
        <p:spPr/>
        <p:txBody>
          <a:bodyPr/>
          <a:lstStyle/>
          <a:p>
            <a:fld id="{F2EBD970-0B17-AC4B-A715-29D6EDAFE1BD}" type="datetimeFigureOut">
              <a:rPr lang="fr-FR" smtClean="0"/>
              <a:t>19/04/2024</a:t>
            </a:fld>
            <a:endParaRPr lang="fr-FR"/>
          </a:p>
        </p:txBody>
      </p:sp>
      <p:sp>
        <p:nvSpPr>
          <p:cNvPr id="4" name="Espace réservé du pied de page 3">
            <a:extLst>
              <a:ext uri="{FF2B5EF4-FFF2-40B4-BE49-F238E27FC236}">
                <a16:creationId xmlns:a16="http://schemas.microsoft.com/office/drawing/2014/main" id="{2D51718C-A3B8-2A18-B53E-9BD11CD23AF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B5C9CD5-3655-56DE-26FA-8C3E2E3ABA09}"/>
              </a:ext>
            </a:extLst>
          </p:cNvPr>
          <p:cNvSpPr>
            <a:spLocks noGrp="1"/>
          </p:cNvSpPr>
          <p:nvPr>
            <p:ph type="sldNum" sz="quarter" idx="12"/>
          </p:nvPr>
        </p:nvSpPr>
        <p:spPr/>
        <p:txBody>
          <a:bodyPr/>
          <a:lstStyle/>
          <a:p>
            <a:fld id="{698AC031-8733-CD42-86FD-7556E41BA5F2}" type="slidenum">
              <a:rPr lang="fr-FR" smtClean="0"/>
              <a:t>‹N°›</a:t>
            </a:fld>
            <a:endParaRPr lang="fr-FR"/>
          </a:p>
        </p:txBody>
      </p:sp>
    </p:spTree>
    <p:extLst>
      <p:ext uri="{BB962C8B-B14F-4D97-AF65-F5344CB8AC3E}">
        <p14:creationId xmlns:p14="http://schemas.microsoft.com/office/powerpoint/2010/main" val="3068451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A9B2A03-C1AF-80DD-1A2D-27F0C8475980}"/>
              </a:ext>
            </a:extLst>
          </p:cNvPr>
          <p:cNvSpPr>
            <a:spLocks noGrp="1"/>
          </p:cNvSpPr>
          <p:nvPr>
            <p:ph type="dt" sz="half" idx="10"/>
          </p:nvPr>
        </p:nvSpPr>
        <p:spPr/>
        <p:txBody>
          <a:bodyPr/>
          <a:lstStyle/>
          <a:p>
            <a:fld id="{F2EBD970-0B17-AC4B-A715-29D6EDAFE1BD}" type="datetimeFigureOut">
              <a:rPr lang="fr-FR" smtClean="0"/>
              <a:t>19/04/2024</a:t>
            </a:fld>
            <a:endParaRPr lang="fr-FR"/>
          </a:p>
        </p:txBody>
      </p:sp>
      <p:sp>
        <p:nvSpPr>
          <p:cNvPr id="3" name="Espace réservé du pied de page 2">
            <a:extLst>
              <a:ext uri="{FF2B5EF4-FFF2-40B4-BE49-F238E27FC236}">
                <a16:creationId xmlns:a16="http://schemas.microsoft.com/office/drawing/2014/main" id="{674B4630-687C-66DA-6A3D-21DE327025B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BE0CFDC-18E8-4AFA-62C3-BBFA3D93045F}"/>
              </a:ext>
            </a:extLst>
          </p:cNvPr>
          <p:cNvSpPr>
            <a:spLocks noGrp="1"/>
          </p:cNvSpPr>
          <p:nvPr>
            <p:ph type="sldNum" sz="quarter" idx="12"/>
          </p:nvPr>
        </p:nvSpPr>
        <p:spPr/>
        <p:txBody>
          <a:bodyPr/>
          <a:lstStyle/>
          <a:p>
            <a:fld id="{698AC031-8733-CD42-86FD-7556E41BA5F2}" type="slidenum">
              <a:rPr lang="fr-FR" smtClean="0"/>
              <a:t>‹N°›</a:t>
            </a:fld>
            <a:endParaRPr lang="fr-FR"/>
          </a:p>
        </p:txBody>
      </p:sp>
    </p:spTree>
    <p:extLst>
      <p:ext uri="{BB962C8B-B14F-4D97-AF65-F5344CB8AC3E}">
        <p14:creationId xmlns:p14="http://schemas.microsoft.com/office/powerpoint/2010/main" val="3053923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3FCB49-3422-B368-59A4-C8178DD7A05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140BAF9-253F-13AB-8385-29064B2AC3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3F0152E-EC07-509E-2BDB-BF7065CC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C1A7B18-5588-DAFD-0B04-C3C7F3B32B96}"/>
              </a:ext>
            </a:extLst>
          </p:cNvPr>
          <p:cNvSpPr>
            <a:spLocks noGrp="1"/>
          </p:cNvSpPr>
          <p:nvPr>
            <p:ph type="dt" sz="half" idx="10"/>
          </p:nvPr>
        </p:nvSpPr>
        <p:spPr/>
        <p:txBody>
          <a:bodyPr/>
          <a:lstStyle/>
          <a:p>
            <a:fld id="{F2EBD970-0B17-AC4B-A715-29D6EDAFE1BD}" type="datetimeFigureOut">
              <a:rPr lang="fr-FR" smtClean="0"/>
              <a:t>19/04/2024</a:t>
            </a:fld>
            <a:endParaRPr lang="fr-FR"/>
          </a:p>
        </p:txBody>
      </p:sp>
      <p:sp>
        <p:nvSpPr>
          <p:cNvPr id="6" name="Espace réservé du pied de page 5">
            <a:extLst>
              <a:ext uri="{FF2B5EF4-FFF2-40B4-BE49-F238E27FC236}">
                <a16:creationId xmlns:a16="http://schemas.microsoft.com/office/drawing/2014/main" id="{66596A7A-F39B-156C-B17D-BDE2B79D9CD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AA79979-1387-11DC-9FE2-88C709B97A17}"/>
              </a:ext>
            </a:extLst>
          </p:cNvPr>
          <p:cNvSpPr>
            <a:spLocks noGrp="1"/>
          </p:cNvSpPr>
          <p:nvPr>
            <p:ph type="sldNum" sz="quarter" idx="12"/>
          </p:nvPr>
        </p:nvSpPr>
        <p:spPr/>
        <p:txBody>
          <a:bodyPr/>
          <a:lstStyle/>
          <a:p>
            <a:fld id="{698AC031-8733-CD42-86FD-7556E41BA5F2}" type="slidenum">
              <a:rPr lang="fr-FR" smtClean="0"/>
              <a:t>‹N°›</a:t>
            </a:fld>
            <a:endParaRPr lang="fr-FR"/>
          </a:p>
        </p:txBody>
      </p:sp>
    </p:spTree>
    <p:extLst>
      <p:ext uri="{BB962C8B-B14F-4D97-AF65-F5344CB8AC3E}">
        <p14:creationId xmlns:p14="http://schemas.microsoft.com/office/powerpoint/2010/main" val="1851346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9B1B1B-6B27-4026-CAB6-34CE50C3805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80D0074-E7D9-AC8F-6B11-71D756AE43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F967B2F-EEDD-755E-B50B-F961473257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34B36E9-E0EA-71A9-B446-1085DBFE6F72}"/>
              </a:ext>
            </a:extLst>
          </p:cNvPr>
          <p:cNvSpPr>
            <a:spLocks noGrp="1"/>
          </p:cNvSpPr>
          <p:nvPr>
            <p:ph type="dt" sz="half" idx="10"/>
          </p:nvPr>
        </p:nvSpPr>
        <p:spPr/>
        <p:txBody>
          <a:bodyPr/>
          <a:lstStyle/>
          <a:p>
            <a:fld id="{F2EBD970-0B17-AC4B-A715-29D6EDAFE1BD}" type="datetimeFigureOut">
              <a:rPr lang="fr-FR" smtClean="0"/>
              <a:t>19/04/2024</a:t>
            </a:fld>
            <a:endParaRPr lang="fr-FR"/>
          </a:p>
        </p:txBody>
      </p:sp>
      <p:sp>
        <p:nvSpPr>
          <p:cNvPr id="6" name="Espace réservé du pied de page 5">
            <a:extLst>
              <a:ext uri="{FF2B5EF4-FFF2-40B4-BE49-F238E27FC236}">
                <a16:creationId xmlns:a16="http://schemas.microsoft.com/office/drawing/2014/main" id="{8F7C7D91-20B7-A3EB-DA92-D9468620273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B868101-8858-720F-0905-49BBCCE40563}"/>
              </a:ext>
            </a:extLst>
          </p:cNvPr>
          <p:cNvSpPr>
            <a:spLocks noGrp="1"/>
          </p:cNvSpPr>
          <p:nvPr>
            <p:ph type="sldNum" sz="quarter" idx="12"/>
          </p:nvPr>
        </p:nvSpPr>
        <p:spPr/>
        <p:txBody>
          <a:bodyPr/>
          <a:lstStyle/>
          <a:p>
            <a:fld id="{698AC031-8733-CD42-86FD-7556E41BA5F2}" type="slidenum">
              <a:rPr lang="fr-FR" smtClean="0"/>
              <a:t>‹N°›</a:t>
            </a:fld>
            <a:endParaRPr lang="fr-FR"/>
          </a:p>
        </p:txBody>
      </p:sp>
    </p:spTree>
    <p:extLst>
      <p:ext uri="{BB962C8B-B14F-4D97-AF65-F5344CB8AC3E}">
        <p14:creationId xmlns:p14="http://schemas.microsoft.com/office/powerpoint/2010/main" val="436580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EA1DB79-2399-D9AB-534D-9983FFCC72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D0554AF-F449-944A-5A6C-DE8ECD852A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12A7DFB-9B6B-58C2-0051-3AFD25A0B3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EBD970-0B17-AC4B-A715-29D6EDAFE1BD}" type="datetimeFigureOut">
              <a:rPr lang="fr-FR" smtClean="0"/>
              <a:t>19/04/2024</a:t>
            </a:fld>
            <a:endParaRPr lang="fr-FR"/>
          </a:p>
        </p:txBody>
      </p:sp>
      <p:sp>
        <p:nvSpPr>
          <p:cNvPr id="5" name="Espace réservé du pied de page 4">
            <a:extLst>
              <a:ext uri="{FF2B5EF4-FFF2-40B4-BE49-F238E27FC236}">
                <a16:creationId xmlns:a16="http://schemas.microsoft.com/office/drawing/2014/main" id="{698711A1-2FF2-FE64-9195-D2487A1BF4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70319B6-BB8F-6F8A-CB10-74D79E7397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AC031-8733-CD42-86FD-7556E41BA5F2}" type="slidenum">
              <a:rPr lang="fr-FR" smtClean="0"/>
              <a:t>‹N°›</a:t>
            </a:fld>
            <a:endParaRPr lang="fr-FR"/>
          </a:p>
        </p:txBody>
      </p:sp>
    </p:spTree>
    <p:extLst>
      <p:ext uri="{BB962C8B-B14F-4D97-AF65-F5344CB8AC3E}">
        <p14:creationId xmlns:p14="http://schemas.microsoft.com/office/powerpoint/2010/main" val="1094526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9.xml"/><Relationship Id="rId13" Type="http://schemas.openxmlformats.org/officeDocument/2006/relationships/diagramData" Target="../diagrams/data20.xml"/><Relationship Id="rId18" Type="http://schemas.openxmlformats.org/officeDocument/2006/relationships/image" Target="../media/image16.tiff"/><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17" Type="http://schemas.microsoft.com/office/2007/relationships/diagramDrawing" Target="../diagrams/drawing20.xml"/><Relationship Id="rId2" Type="http://schemas.openxmlformats.org/officeDocument/2006/relationships/notesSlide" Target="../notesSlides/notesSlide10.xml"/><Relationship Id="rId16" Type="http://schemas.openxmlformats.org/officeDocument/2006/relationships/diagramColors" Target="../diagrams/colors20.xml"/><Relationship Id="rId1" Type="http://schemas.openxmlformats.org/officeDocument/2006/relationships/slideLayout" Target="../slideLayouts/slideLayout2.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5" Type="http://schemas.openxmlformats.org/officeDocument/2006/relationships/diagramQuickStyle" Target="../diagrams/quickStyle20.xml"/><Relationship Id="rId10" Type="http://schemas.openxmlformats.org/officeDocument/2006/relationships/diagramQuickStyle" Target="../diagrams/quickStyle19.xml"/><Relationship Id="rId19" Type="http://schemas.openxmlformats.org/officeDocument/2006/relationships/image" Target="../media/image17.tiff"/><Relationship Id="rId4" Type="http://schemas.openxmlformats.org/officeDocument/2006/relationships/diagramLayout" Target="../diagrams/layout18.xml"/><Relationship Id="rId9" Type="http://schemas.openxmlformats.org/officeDocument/2006/relationships/diagramLayout" Target="../diagrams/layout19.xml"/><Relationship Id="rId14" Type="http://schemas.openxmlformats.org/officeDocument/2006/relationships/diagramLayout" Target="../diagrams/layout20.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2.xml"/><Relationship Id="rId13" Type="http://schemas.openxmlformats.org/officeDocument/2006/relationships/image" Target="../media/image18.png"/><Relationship Id="rId18" Type="http://schemas.openxmlformats.org/officeDocument/2006/relationships/diagramColors" Target="../diagrams/colors23.xml"/><Relationship Id="rId3" Type="http://schemas.openxmlformats.org/officeDocument/2006/relationships/diagramData" Target="../diagrams/data21.xml"/><Relationship Id="rId7" Type="http://schemas.microsoft.com/office/2007/relationships/diagramDrawing" Target="../diagrams/drawing21.xml"/><Relationship Id="rId12" Type="http://schemas.microsoft.com/office/2007/relationships/diagramDrawing" Target="../diagrams/drawing22.xml"/><Relationship Id="rId17" Type="http://schemas.openxmlformats.org/officeDocument/2006/relationships/diagramQuickStyle" Target="../diagrams/quickStyle23.xml"/><Relationship Id="rId2" Type="http://schemas.openxmlformats.org/officeDocument/2006/relationships/notesSlide" Target="../notesSlides/notesSlide11.xml"/><Relationship Id="rId16" Type="http://schemas.openxmlformats.org/officeDocument/2006/relationships/diagramLayout" Target="../diagrams/layout23.xml"/><Relationship Id="rId1" Type="http://schemas.openxmlformats.org/officeDocument/2006/relationships/slideLayout" Target="../slideLayouts/slideLayout2.xml"/><Relationship Id="rId6" Type="http://schemas.openxmlformats.org/officeDocument/2006/relationships/diagramColors" Target="../diagrams/colors21.xml"/><Relationship Id="rId11" Type="http://schemas.openxmlformats.org/officeDocument/2006/relationships/diagramColors" Target="../diagrams/colors22.xml"/><Relationship Id="rId5" Type="http://schemas.openxmlformats.org/officeDocument/2006/relationships/diagramQuickStyle" Target="../diagrams/quickStyle21.xml"/><Relationship Id="rId15" Type="http://schemas.openxmlformats.org/officeDocument/2006/relationships/diagramData" Target="../diagrams/data23.xml"/><Relationship Id="rId10" Type="http://schemas.openxmlformats.org/officeDocument/2006/relationships/diagramQuickStyle" Target="../diagrams/quickStyle22.xml"/><Relationship Id="rId19" Type="http://schemas.microsoft.com/office/2007/relationships/diagramDrawing" Target="../diagrams/drawing23.xml"/><Relationship Id="rId4" Type="http://schemas.openxmlformats.org/officeDocument/2006/relationships/diagramLayout" Target="../diagrams/layout21.xml"/><Relationship Id="rId9" Type="http://schemas.openxmlformats.org/officeDocument/2006/relationships/diagramLayout" Target="../diagrams/layout22.xml"/><Relationship Id="rId1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5.xml"/><Relationship Id="rId13" Type="http://schemas.openxmlformats.org/officeDocument/2006/relationships/diagramData" Target="../diagrams/data26.xml"/><Relationship Id="rId18" Type="http://schemas.openxmlformats.org/officeDocument/2006/relationships/image" Target="../media/image20.png"/><Relationship Id="rId3" Type="http://schemas.openxmlformats.org/officeDocument/2006/relationships/diagramData" Target="../diagrams/data24.xml"/><Relationship Id="rId7" Type="http://schemas.microsoft.com/office/2007/relationships/diagramDrawing" Target="../diagrams/drawing24.xml"/><Relationship Id="rId12" Type="http://schemas.microsoft.com/office/2007/relationships/diagramDrawing" Target="../diagrams/drawing25.xml"/><Relationship Id="rId17" Type="http://schemas.microsoft.com/office/2007/relationships/diagramDrawing" Target="../diagrams/drawing26.xml"/><Relationship Id="rId2" Type="http://schemas.openxmlformats.org/officeDocument/2006/relationships/notesSlide" Target="../notesSlides/notesSlide12.xml"/><Relationship Id="rId16" Type="http://schemas.openxmlformats.org/officeDocument/2006/relationships/diagramColors" Target="../diagrams/colors26.xml"/><Relationship Id="rId1" Type="http://schemas.openxmlformats.org/officeDocument/2006/relationships/slideLayout" Target="../slideLayouts/slideLayout2.xml"/><Relationship Id="rId6" Type="http://schemas.openxmlformats.org/officeDocument/2006/relationships/diagramColors" Target="../diagrams/colors24.xml"/><Relationship Id="rId11" Type="http://schemas.openxmlformats.org/officeDocument/2006/relationships/diagramColors" Target="../diagrams/colors25.xml"/><Relationship Id="rId5" Type="http://schemas.openxmlformats.org/officeDocument/2006/relationships/diagramQuickStyle" Target="../diagrams/quickStyle24.xml"/><Relationship Id="rId15" Type="http://schemas.openxmlformats.org/officeDocument/2006/relationships/diagramQuickStyle" Target="../diagrams/quickStyle26.xml"/><Relationship Id="rId10" Type="http://schemas.openxmlformats.org/officeDocument/2006/relationships/diagramQuickStyle" Target="../diagrams/quickStyle25.xml"/><Relationship Id="rId4" Type="http://schemas.openxmlformats.org/officeDocument/2006/relationships/diagramLayout" Target="../diagrams/layout24.xml"/><Relationship Id="rId9" Type="http://schemas.openxmlformats.org/officeDocument/2006/relationships/diagramLayout" Target="../diagrams/layout25.xml"/><Relationship Id="rId14" Type="http://schemas.openxmlformats.org/officeDocument/2006/relationships/diagramLayout" Target="../diagrams/layout26.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8.xml"/><Relationship Id="rId13" Type="http://schemas.openxmlformats.org/officeDocument/2006/relationships/diagramData" Target="../diagrams/data29.xml"/><Relationship Id="rId18" Type="http://schemas.openxmlformats.org/officeDocument/2006/relationships/image" Target="../media/image21.png"/><Relationship Id="rId3" Type="http://schemas.openxmlformats.org/officeDocument/2006/relationships/diagramData" Target="../diagrams/data27.xml"/><Relationship Id="rId7" Type="http://schemas.microsoft.com/office/2007/relationships/diagramDrawing" Target="../diagrams/drawing27.xml"/><Relationship Id="rId12" Type="http://schemas.microsoft.com/office/2007/relationships/diagramDrawing" Target="../diagrams/drawing28.xml"/><Relationship Id="rId17" Type="http://schemas.microsoft.com/office/2007/relationships/diagramDrawing" Target="../diagrams/drawing29.xml"/><Relationship Id="rId2" Type="http://schemas.openxmlformats.org/officeDocument/2006/relationships/notesSlide" Target="../notesSlides/notesSlide13.xml"/><Relationship Id="rId16" Type="http://schemas.openxmlformats.org/officeDocument/2006/relationships/diagramColors" Target="../diagrams/colors29.xml"/><Relationship Id="rId1" Type="http://schemas.openxmlformats.org/officeDocument/2006/relationships/slideLayout" Target="../slideLayouts/slideLayout2.xml"/><Relationship Id="rId6" Type="http://schemas.openxmlformats.org/officeDocument/2006/relationships/diagramColors" Target="../diagrams/colors27.xml"/><Relationship Id="rId11" Type="http://schemas.openxmlformats.org/officeDocument/2006/relationships/diagramColors" Target="../diagrams/colors28.xml"/><Relationship Id="rId5" Type="http://schemas.openxmlformats.org/officeDocument/2006/relationships/diagramQuickStyle" Target="../diagrams/quickStyle27.xml"/><Relationship Id="rId15" Type="http://schemas.openxmlformats.org/officeDocument/2006/relationships/diagramQuickStyle" Target="../diagrams/quickStyle29.xml"/><Relationship Id="rId10" Type="http://schemas.openxmlformats.org/officeDocument/2006/relationships/diagramQuickStyle" Target="../diagrams/quickStyle28.xml"/><Relationship Id="rId4" Type="http://schemas.openxmlformats.org/officeDocument/2006/relationships/diagramLayout" Target="../diagrams/layout27.xml"/><Relationship Id="rId9" Type="http://schemas.openxmlformats.org/officeDocument/2006/relationships/diagramLayout" Target="../diagrams/layout28.xml"/><Relationship Id="rId14" Type="http://schemas.openxmlformats.org/officeDocument/2006/relationships/diagramLayout" Target="../diagrams/layout29.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31.xml"/><Relationship Id="rId13" Type="http://schemas.openxmlformats.org/officeDocument/2006/relationships/diagramData" Target="../diagrams/data32.xml"/><Relationship Id="rId18" Type="http://schemas.openxmlformats.org/officeDocument/2006/relationships/image" Target="../media/image22.png"/><Relationship Id="rId3" Type="http://schemas.openxmlformats.org/officeDocument/2006/relationships/diagramData" Target="../diagrams/data30.xml"/><Relationship Id="rId7" Type="http://schemas.microsoft.com/office/2007/relationships/diagramDrawing" Target="../diagrams/drawing30.xml"/><Relationship Id="rId12" Type="http://schemas.microsoft.com/office/2007/relationships/diagramDrawing" Target="../diagrams/drawing31.xml"/><Relationship Id="rId17" Type="http://schemas.microsoft.com/office/2007/relationships/diagramDrawing" Target="../diagrams/drawing32.xml"/><Relationship Id="rId2" Type="http://schemas.openxmlformats.org/officeDocument/2006/relationships/notesSlide" Target="../notesSlides/notesSlide14.xml"/><Relationship Id="rId16" Type="http://schemas.openxmlformats.org/officeDocument/2006/relationships/diagramColors" Target="../diagrams/colors32.xml"/><Relationship Id="rId1" Type="http://schemas.openxmlformats.org/officeDocument/2006/relationships/slideLayout" Target="../slideLayouts/slideLayout2.xml"/><Relationship Id="rId6" Type="http://schemas.openxmlformats.org/officeDocument/2006/relationships/diagramColors" Target="../diagrams/colors30.xml"/><Relationship Id="rId11" Type="http://schemas.openxmlformats.org/officeDocument/2006/relationships/diagramColors" Target="../diagrams/colors31.xml"/><Relationship Id="rId5" Type="http://schemas.openxmlformats.org/officeDocument/2006/relationships/diagramQuickStyle" Target="../diagrams/quickStyle30.xml"/><Relationship Id="rId15" Type="http://schemas.openxmlformats.org/officeDocument/2006/relationships/diagramQuickStyle" Target="../diagrams/quickStyle32.xml"/><Relationship Id="rId10" Type="http://schemas.openxmlformats.org/officeDocument/2006/relationships/diagramQuickStyle" Target="../diagrams/quickStyle31.xml"/><Relationship Id="rId19" Type="http://schemas.openxmlformats.org/officeDocument/2006/relationships/image" Target="../media/image23.png"/><Relationship Id="rId4" Type="http://schemas.openxmlformats.org/officeDocument/2006/relationships/diagramLayout" Target="../diagrams/layout30.xml"/><Relationship Id="rId9" Type="http://schemas.openxmlformats.org/officeDocument/2006/relationships/diagramLayout" Target="../diagrams/layout31.xml"/><Relationship Id="rId14" Type="http://schemas.openxmlformats.org/officeDocument/2006/relationships/diagramLayout" Target="../diagrams/layout32.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34.xml"/><Relationship Id="rId13" Type="http://schemas.openxmlformats.org/officeDocument/2006/relationships/diagramData" Target="../diagrams/data35.xml"/><Relationship Id="rId18" Type="http://schemas.openxmlformats.org/officeDocument/2006/relationships/image" Target="../media/image24.png"/><Relationship Id="rId3" Type="http://schemas.openxmlformats.org/officeDocument/2006/relationships/diagramData" Target="../diagrams/data33.xml"/><Relationship Id="rId7" Type="http://schemas.microsoft.com/office/2007/relationships/diagramDrawing" Target="../diagrams/drawing33.xml"/><Relationship Id="rId12" Type="http://schemas.microsoft.com/office/2007/relationships/diagramDrawing" Target="../diagrams/drawing34.xml"/><Relationship Id="rId17" Type="http://schemas.microsoft.com/office/2007/relationships/diagramDrawing" Target="../diagrams/drawing35.xml"/><Relationship Id="rId2" Type="http://schemas.openxmlformats.org/officeDocument/2006/relationships/notesSlide" Target="../notesSlides/notesSlide15.xml"/><Relationship Id="rId16" Type="http://schemas.openxmlformats.org/officeDocument/2006/relationships/diagramColors" Target="../diagrams/colors35.xml"/><Relationship Id="rId1" Type="http://schemas.openxmlformats.org/officeDocument/2006/relationships/slideLayout" Target="../slideLayouts/slideLayout2.xml"/><Relationship Id="rId6" Type="http://schemas.openxmlformats.org/officeDocument/2006/relationships/diagramColors" Target="../diagrams/colors33.xml"/><Relationship Id="rId11" Type="http://schemas.openxmlformats.org/officeDocument/2006/relationships/diagramColors" Target="../diagrams/colors34.xml"/><Relationship Id="rId5" Type="http://schemas.openxmlformats.org/officeDocument/2006/relationships/diagramQuickStyle" Target="../diagrams/quickStyle33.xml"/><Relationship Id="rId15" Type="http://schemas.openxmlformats.org/officeDocument/2006/relationships/diagramQuickStyle" Target="../diagrams/quickStyle35.xml"/><Relationship Id="rId10" Type="http://schemas.openxmlformats.org/officeDocument/2006/relationships/diagramQuickStyle" Target="../diagrams/quickStyle34.xml"/><Relationship Id="rId19" Type="http://schemas.openxmlformats.org/officeDocument/2006/relationships/image" Target="../media/image25.png"/><Relationship Id="rId4" Type="http://schemas.openxmlformats.org/officeDocument/2006/relationships/diagramLayout" Target="../diagrams/layout33.xml"/><Relationship Id="rId9" Type="http://schemas.openxmlformats.org/officeDocument/2006/relationships/diagramLayout" Target="../diagrams/layout34.xml"/><Relationship Id="rId14" Type="http://schemas.openxmlformats.org/officeDocument/2006/relationships/diagramLayout" Target="../diagrams/layout35.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37.xml"/><Relationship Id="rId13" Type="http://schemas.openxmlformats.org/officeDocument/2006/relationships/diagramData" Target="../diagrams/data38.xml"/><Relationship Id="rId3" Type="http://schemas.openxmlformats.org/officeDocument/2006/relationships/diagramData" Target="../diagrams/data36.xml"/><Relationship Id="rId7" Type="http://schemas.microsoft.com/office/2007/relationships/diagramDrawing" Target="../diagrams/drawing36.xml"/><Relationship Id="rId12" Type="http://schemas.microsoft.com/office/2007/relationships/diagramDrawing" Target="../diagrams/drawing37.xml"/><Relationship Id="rId17" Type="http://schemas.microsoft.com/office/2007/relationships/diagramDrawing" Target="../diagrams/drawing38.xml"/><Relationship Id="rId2" Type="http://schemas.openxmlformats.org/officeDocument/2006/relationships/notesSlide" Target="../notesSlides/notesSlide16.xml"/><Relationship Id="rId16" Type="http://schemas.openxmlformats.org/officeDocument/2006/relationships/diagramColors" Target="../diagrams/colors38.xml"/><Relationship Id="rId1" Type="http://schemas.openxmlformats.org/officeDocument/2006/relationships/slideLayout" Target="../slideLayouts/slideLayout2.xml"/><Relationship Id="rId6" Type="http://schemas.openxmlformats.org/officeDocument/2006/relationships/diagramColors" Target="../diagrams/colors36.xml"/><Relationship Id="rId11" Type="http://schemas.openxmlformats.org/officeDocument/2006/relationships/diagramColors" Target="../diagrams/colors37.xml"/><Relationship Id="rId5" Type="http://schemas.openxmlformats.org/officeDocument/2006/relationships/diagramQuickStyle" Target="../diagrams/quickStyle36.xml"/><Relationship Id="rId15" Type="http://schemas.openxmlformats.org/officeDocument/2006/relationships/diagramQuickStyle" Target="../diagrams/quickStyle38.xml"/><Relationship Id="rId10" Type="http://schemas.openxmlformats.org/officeDocument/2006/relationships/diagramQuickStyle" Target="../diagrams/quickStyle37.xml"/><Relationship Id="rId4" Type="http://schemas.openxmlformats.org/officeDocument/2006/relationships/diagramLayout" Target="../diagrams/layout36.xml"/><Relationship Id="rId9" Type="http://schemas.openxmlformats.org/officeDocument/2006/relationships/diagramLayout" Target="../diagrams/layout37.xml"/><Relationship Id="rId14" Type="http://schemas.openxmlformats.org/officeDocument/2006/relationships/diagramLayout" Target="../diagrams/layout38.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40.xml"/><Relationship Id="rId13" Type="http://schemas.openxmlformats.org/officeDocument/2006/relationships/diagramData" Target="../diagrams/data41.xml"/><Relationship Id="rId3" Type="http://schemas.openxmlformats.org/officeDocument/2006/relationships/diagramData" Target="../diagrams/data39.xml"/><Relationship Id="rId7" Type="http://schemas.microsoft.com/office/2007/relationships/diagramDrawing" Target="../diagrams/drawing39.xml"/><Relationship Id="rId12" Type="http://schemas.microsoft.com/office/2007/relationships/diagramDrawing" Target="../diagrams/drawing40.xml"/><Relationship Id="rId17" Type="http://schemas.microsoft.com/office/2007/relationships/diagramDrawing" Target="../diagrams/drawing41.xml"/><Relationship Id="rId2" Type="http://schemas.openxmlformats.org/officeDocument/2006/relationships/notesSlide" Target="../notesSlides/notesSlide17.xml"/><Relationship Id="rId16" Type="http://schemas.openxmlformats.org/officeDocument/2006/relationships/diagramColors" Target="../diagrams/colors41.xml"/><Relationship Id="rId1" Type="http://schemas.openxmlformats.org/officeDocument/2006/relationships/slideLayout" Target="../slideLayouts/slideLayout2.xml"/><Relationship Id="rId6" Type="http://schemas.openxmlformats.org/officeDocument/2006/relationships/diagramColors" Target="../diagrams/colors39.xml"/><Relationship Id="rId11" Type="http://schemas.openxmlformats.org/officeDocument/2006/relationships/diagramColors" Target="../diagrams/colors40.xml"/><Relationship Id="rId5" Type="http://schemas.openxmlformats.org/officeDocument/2006/relationships/diagramQuickStyle" Target="../diagrams/quickStyle39.xml"/><Relationship Id="rId15" Type="http://schemas.openxmlformats.org/officeDocument/2006/relationships/diagramQuickStyle" Target="../diagrams/quickStyle41.xml"/><Relationship Id="rId10" Type="http://schemas.openxmlformats.org/officeDocument/2006/relationships/diagramQuickStyle" Target="../diagrams/quickStyle40.xml"/><Relationship Id="rId4" Type="http://schemas.openxmlformats.org/officeDocument/2006/relationships/diagramLayout" Target="../diagrams/layout39.xml"/><Relationship Id="rId9" Type="http://schemas.openxmlformats.org/officeDocument/2006/relationships/diagramLayout" Target="../diagrams/layout40.xml"/><Relationship Id="rId14" Type="http://schemas.openxmlformats.org/officeDocument/2006/relationships/diagramLayout" Target="../diagrams/layout41.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43.xml"/><Relationship Id="rId3" Type="http://schemas.openxmlformats.org/officeDocument/2006/relationships/diagramData" Target="../diagrams/data42.xml"/><Relationship Id="rId7" Type="http://schemas.microsoft.com/office/2007/relationships/diagramDrawing" Target="../diagrams/drawing42.xml"/><Relationship Id="rId12" Type="http://schemas.microsoft.com/office/2007/relationships/diagramDrawing" Target="../diagrams/drawing4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2.xml"/><Relationship Id="rId11" Type="http://schemas.openxmlformats.org/officeDocument/2006/relationships/diagramColors" Target="../diagrams/colors43.xml"/><Relationship Id="rId5" Type="http://schemas.openxmlformats.org/officeDocument/2006/relationships/diagramQuickStyle" Target="../diagrams/quickStyle42.xml"/><Relationship Id="rId10" Type="http://schemas.openxmlformats.org/officeDocument/2006/relationships/diagramQuickStyle" Target="../diagrams/quickStyle43.xml"/><Relationship Id="rId4" Type="http://schemas.openxmlformats.org/officeDocument/2006/relationships/diagramLayout" Target="../diagrams/layout42.xml"/><Relationship Id="rId9" Type="http://schemas.openxmlformats.org/officeDocument/2006/relationships/diagramLayout" Target="../diagrams/layout43.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45.xml"/><Relationship Id="rId13" Type="http://schemas.openxmlformats.org/officeDocument/2006/relationships/image" Target="../media/image22.png"/><Relationship Id="rId3" Type="http://schemas.openxmlformats.org/officeDocument/2006/relationships/diagramData" Target="../diagrams/data44.xml"/><Relationship Id="rId7" Type="http://schemas.microsoft.com/office/2007/relationships/diagramDrawing" Target="../diagrams/drawing44.xml"/><Relationship Id="rId12" Type="http://schemas.microsoft.com/office/2007/relationships/diagramDrawing" Target="../diagrams/drawing4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4.xml"/><Relationship Id="rId11" Type="http://schemas.openxmlformats.org/officeDocument/2006/relationships/diagramColors" Target="../diagrams/colors45.xml"/><Relationship Id="rId5" Type="http://schemas.openxmlformats.org/officeDocument/2006/relationships/diagramQuickStyle" Target="../diagrams/quickStyle44.xml"/><Relationship Id="rId10" Type="http://schemas.openxmlformats.org/officeDocument/2006/relationships/diagramQuickStyle" Target="../diagrams/quickStyle45.xml"/><Relationship Id="rId4" Type="http://schemas.openxmlformats.org/officeDocument/2006/relationships/diagramLayout" Target="../diagrams/layout44.xml"/><Relationship Id="rId9" Type="http://schemas.openxmlformats.org/officeDocument/2006/relationships/diagramLayout" Target="../diagrams/layout4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47.xml"/><Relationship Id="rId13" Type="http://schemas.openxmlformats.org/officeDocument/2006/relationships/image" Target="../media/image24.png"/><Relationship Id="rId3" Type="http://schemas.openxmlformats.org/officeDocument/2006/relationships/diagramData" Target="../diagrams/data46.xml"/><Relationship Id="rId7" Type="http://schemas.microsoft.com/office/2007/relationships/diagramDrawing" Target="../diagrams/drawing46.xml"/><Relationship Id="rId12" Type="http://schemas.microsoft.com/office/2007/relationships/diagramDrawing" Target="../diagrams/drawing4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46.xml"/><Relationship Id="rId11" Type="http://schemas.openxmlformats.org/officeDocument/2006/relationships/diagramColors" Target="../diagrams/colors47.xml"/><Relationship Id="rId5" Type="http://schemas.openxmlformats.org/officeDocument/2006/relationships/diagramQuickStyle" Target="../diagrams/quickStyle46.xml"/><Relationship Id="rId10" Type="http://schemas.openxmlformats.org/officeDocument/2006/relationships/diagramQuickStyle" Target="../diagrams/quickStyle47.xml"/><Relationship Id="rId4" Type="http://schemas.openxmlformats.org/officeDocument/2006/relationships/diagramLayout" Target="../diagrams/layout46.xml"/><Relationship Id="rId9" Type="http://schemas.openxmlformats.org/officeDocument/2006/relationships/diagramLayout" Target="../diagrams/layout47.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49.xml"/><Relationship Id="rId3" Type="http://schemas.openxmlformats.org/officeDocument/2006/relationships/diagramData" Target="../diagrams/data48.xml"/><Relationship Id="rId7" Type="http://schemas.microsoft.com/office/2007/relationships/diagramDrawing" Target="../diagrams/drawing48.xml"/><Relationship Id="rId12" Type="http://schemas.microsoft.com/office/2007/relationships/diagramDrawing" Target="../diagrams/drawing49.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8.xml"/><Relationship Id="rId11" Type="http://schemas.openxmlformats.org/officeDocument/2006/relationships/diagramColors" Target="../diagrams/colors49.xml"/><Relationship Id="rId5" Type="http://schemas.openxmlformats.org/officeDocument/2006/relationships/diagramQuickStyle" Target="../diagrams/quickStyle48.xml"/><Relationship Id="rId10" Type="http://schemas.openxmlformats.org/officeDocument/2006/relationships/diagramQuickStyle" Target="../diagrams/quickStyle49.xml"/><Relationship Id="rId4" Type="http://schemas.openxmlformats.org/officeDocument/2006/relationships/diagramLayout" Target="../diagrams/layout48.xml"/><Relationship Id="rId9" Type="http://schemas.openxmlformats.org/officeDocument/2006/relationships/diagramLayout" Target="../diagrams/layout49.xml"/></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50.xml"/><Relationship Id="rId7" Type="http://schemas.microsoft.com/office/2007/relationships/diagramDrawing" Target="../diagrams/drawing50.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50.xml"/><Relationship Id="rId5" Type="http://schemas.openxmlformats.org/officeDocument/2006/relationships/diagramQuickStyle" Target="../diagrams/quickStyle50.xml"/><Relationship Id="rId4" Type="http://schemas.openxmlformats.org/officeDocument/2006/relationships/diagramLayout" Target="../diagrams/layout50.xml"/><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4.jpe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image" Target="../media/image6.jpeg"/><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5.xml"/><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diagramColors" Target="../diagrams/colors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QuickStyle" Target="../diagrams/quickStyle5.xml"/><Relationship Id="rId5" Type="http://schemas.openxmlformats.org/officeDocument/2006/relationships/diagramQuickStyle" Target="../diagrams/quickStyle4.xml"/><Relationship Id="rId10" Type="http://schemas.openxmlformats.org/officeDocument/2006/relationships/diagramLayout" Target="../diagrams/layout5.xml"/><Relationship Id="rId4" Type="http://schemas.openxmlformats.org/officeDocument/2006/relationships/diagramLayout" Target="../diagrams/layout4.xml"/><Relationship Id="rId9" Type="http://schemas.openxmlformats.org/officeDocument/2006/relationships/diagramData" Target="../diagrams/data5.xml"/><Relationship Id="rId1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image" Target="../media/image9.png"/><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5.xml"/><Relationship Id="rId16"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image" Target="../media/image10.png"/><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image" Target="../media/image12.jpeg"/><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image" Target="../media/image13.png"/><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13.xml"/><Relationship Id="rId13" Type="http://schemas.openxmlformats.org/officeDocument/2006/relationships/image" Target="../media/image14.png"/><Relationship Id="rId18" Type="http://schemas.microsoft.com/office/2007/relationships/diagramDrawing" Target="../diagrams/drawing14.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17" Type="http://schemas.openxmlformats.org/officeDocument/2006/relationships/diagramColors" Target="../diagrams/colors14.xml"/><Relationship Id="rId2" Type="http://schemas.openxmlformats.org/officeDocument/2006/relationships/notesSlide" Target="../notesSlides/notesSlide8.xml"/><Relationship Id="rId16" Type="http://schemas.openxmlformats.org/officeDocument/2006/relationships/diagramQuickStyle" Target="../diagrams/quickStyle14.xml"/><Relationship Id="rId1" Type="http://schemas.openxmlformats.org/officeDocument/2006/relationships/slideLayout" Target="../slideLayouts/slideLayout2.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5" Type="http://schemas.openxmlformats.org/officeDocument/2006/relationships/diagramLayout" Target="../diagrams/layout14.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 Id="rId14" Type="http://schemas.openxmlformats.org/officeDocument/2006/relationships/diagramData" Target="../diagrams/data14.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diagramData" Target="../diagrams/data17.xml"/><Relationship Id="rId18" Type="http://schemas.openxmlformats.org/officeDocument/2006/relationships/image" Target="../media/image6.jpeg"/><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17" Type="http://schemas.microsoft.com/office/2007/relationships/diagramDrawing" Target="../diagrams/drawing17.xml"/><Relationship Id="rId2" Type="http://schemas.openxmlformats.org/officeDocument/2006/relationships/notesSlide" Target="../notesSlides/notesSlide9.xml"/><Relationship Id="rId16" Type="http://schemas.openxmlformats.org/officeDocument/2006/relationships/diagramColors" Target="../diagrams/colors17.xml"/><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5" Type="http://schemas.openxmlformats.org/officeDocument/2006/relationships/diagramQuickStyle" Target="../diagrams/quickStyle17.xml"/><Relationship Id="rId10" Type="http://schemas.openxmlformats.org/officeDocument/2006/relationships/diagramQuickStyle" Target="../diagrams/quickStyle16.xml"/><Relationship Id="rId19" Type="http://schemas.openxmlformats.org/officeDocument/2006/relationships/image" Target="../media/image15.jpeg"/><Relationship Id="rId4" Type="http://schemas.openxmlformats.org/officeDocument/2006/relationships/diagramLayout" Target="../diagrams/layout15.xml"/><Relationship Id="rId9" Type="http://schemas.openxmlformats.org/officeDocument/2006/relationships/diagramLayout" Target="../diagrams/layout16.xml"/><Relationship Id="rId14" Type="http://schemas.openxmlformats.org/officeDocument/2006/relationships/diagramLayout" Target="../diagrams/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a:extLst>
              <a:ext uri="{FF2B5EF4-FFF2-40B4-BE49-F238E27FC236}">
                <a16:creationId xmlns:a16="http://schemas.microsoft.com/office/drawing/2014/main" id="{9E4F29A6-7DB0-469D-D149-34491CE5E495}"/>
              </a:ext>
            </a:extLst>
          </p:cNvPr>
          <p:cNvCxnSpPr>
            <a:cxnSpLocks/>
          </p:cNvCxnSpPr>
          <p:nvPr/>
        </p:nvCxnSpPr>
        <p:spPr>
          <a:xfrm>
            <a:off x="0" y="6644467"/>
            <a:ext cx="12079705"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9B6FF72E-F3F0-33B3-D7D3-4A39D06DE4ED}"/>
              </a:ext>
            </a:extLst>
          </p:cNvPr>
          <p:cNvPicPr>
            <a:picLocks noChangeAspect="1"/>
          </p:cNvPicPr>
          <p:nvPr/>
        </p:nvPicPr>
        <p:blipFill>
          <a:blip r:embed="rId3">
            <a:duotone>
              <a:prstClr val="black"/>
              <a:srgbClr val="44546A">
                <a:tint val="45000"/>
                <a:satMod val="400000"/>
              </a:srgbClr>
            </a:duotone>
          </a:blip>
          <a:stretch>
            <a:fillRect/>
          </a:stretch>
        </p:blipFill>
        <p:spPr>
          <a:xfrm>
            <a:off x="1685461" y="655201"/>
            <a:ext cx="1886103" cy="1305765"/>
          </a:xfrm>
          <a:prstGeom prst="rect">
            <a:avLst/>
          </a:prstGeom>
        </p:spPr>
      </p:pic>
      <p:pic>
        <p:nvPicPr>
          <p:cNvPr id="5" name="Image 4">
            <a:extLst>
              <a:ext uri="{FF2B5EF4-FFF2-40B4-BE49-F238E27FC236}">
                <a16:creationId xmlns:a16="http://schemas.microsoft.com/office/drawing/2014/main" id="{E2189B95-D1F2-5A32-9E0F-9E9A5478EDD9}"/>
              </a:ext>
            </a:extLst>
          </p:cNvPr>
          <p:cNvPicPr>
            <a:picLocks noChangeAspect="1"/>
          </p:cNvPicPr>
          <p:nvPr/>
        </p:nvPicPr>
        <p:blipFill>
          <a:blip r:embed="rId4">
            <a:duotone>
              <a:prstClr val="black"/>
              <a:srgbClr val="44546A">
                <a:tint val="45000"/>
                <a:satMod val="400000"/>
              </a:srgbClr>
            </a:duotone>
          </a:blip>
          <a:stretch>
            <a:fillRect/>
          </a:stretch>
        </p:blipFill>
        <p:spPr>
          <a:xfrm>
            <a:off x="8050930" y="545087"/>
            <a:ext cx="3408510" cy="1144686"/>
          </a:xfrm>
          <a:prstGeom prst="rect">
            <a:avLst/>
          </a:prstGeom>
        </p:spPr>
      </p:pic>
      <p:sp>
        <p:nvSpPr>
          <p:cNvPr id="10" name="Titre 1">
            <a:extLst>
              <a:ext uri="{FF2B5EF4-FFF2-40B4-BE49-F238E27FC236}">
                <a16:creationId xmlns:a16="http://schemas.microsoft.com/office/drawing/2014/main" id="{014B501B-F9B0-AFEA-F159-F503E3E9EE71}"/>
              </a:ext>
            </a:extLst>
          </p:cNvPr>
          <p:cNvSpPr txBox="1">
            <a:spLocks/>
          </p:cNvSpPr>
          <p:nvPr/>
        </p:nvSpPr>
        <p:spPr>
          <a:xfrm>
            <a:off x="1128712" y="3136845"/>
            <a:ext cx="10194325" cy="1488207"/>
          </a:xfrm>
          <a:prstGeom prst="rect">
            <a:avLst/>
          </a:prstGeom>
          <a:solidFill>
            <a:schemeClr val="tx2">
              <a:lumMod val="20000"/>
              <a:lumOff val="80000"/>
            </a:schemeClr>
          </a:solidFill>
          <a:ln w="38100">
            <a:solidFill>
              <a:schemeClr val="accent1"/>
            </a:solidFill>
          </a:ln>
        </p:spPr>
        <p:txBody>
          <a:bodyPr vert="horz" lIns="91440" tIns="45720" rIns="91440" bIns="45720" rtlCol="0" anchor="t">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70000"/>
              </a:lnSpc>
            </a:pPr>
            <a:r>
              <a:rPr lang="fr-FR" sz="8000" b="1" dirty="0">
                <a:latin typeface="+mn-lt"/>
                <a:ea typeface="+mn-ea"/>
                <a:cs typeface="+mn-cs"/>
              </a:rPr>
              <a:t>Quel est l’effet de l’apprentissage sur la </a:t>
            </a:r>
            <a:r>
              <a:rPr lang="fr-FR" sz="8000" b="1" dirty="0" err="1">
                <a:latin typeface="+mn-lt"/>
                <a:ea typeface="+mn-ea"/>
                <a:cs typeface="+mn-cs"/>
              </a:rPr>
              <a:t>réalisation</a:t>
            </a:r>
            <a:r>
              <a:rPr lang="fr-FR" sz="8000" b="1" dirty="0">
                <a:latin typeface="+mn-lt"/>
                <a:ea typeface="+mn-ea"/>
                <a:cs typeface="+mn-cs"/>
              </a:rPr>
              <a:t> d’une arthroplastie massive de </a:t>
            </a:r>
            <a:r>
              <a:rPr lang="fr-FR" sz="8000" b="1" dirty="0" err="1">
                <a:latin typeface="+mn-lt"/>
                <a:ea typeface="+mn-ea"/>
                <a:cs typeface="+mn-cs"/>
              </a:rPr>
              <a:t>fémur</a:t>
            </a:r>
            <a:r>
              <a:rPr lang="fr-FR" sz="8000" b="1" dirty="0">
                <a:latin typeface="+mn-lt"/>
                <a:ea typeface="+mn-ea"/>
                <a:cs typeface="+mn-cs"/>
              </a:rPr>
              <a:t> proximal ou distal ? Une étude </a:t>
            </a:r>
            <a:r>
              <a:rPr lang="fr-FR" sz="8000" b="1" dirty="0" err="1">
                <a:latin typeface="+mn-lt"/>
                <a:ea typeface="+mn-ea"/>
                <a:cs typeface="+mn-cs"/>
              </a:rPr>
              <a:t>ambidirectionnelle</a:t>
            </a:r>
            <a:r>
              <a:rPr lang="fr-FR" sz="8000" b="1" dirty="0">
                <a:latin typeface="+mn-lt"/>
                <a:ea typeface="+mn-ea"/>
                <a:cs typeface="+mn-cs"/>
              </a:rPr>
              <a:t>, hors indication oncologique, </a:t>
            </a:r>
            <a:r>
              <a:rPr lang="fr-FR" sz="8000" b="1" dirty="0" err="1">
                <a:latin typeface="+mn-lt"/>
                <a:ea typeface="+mn-ea"/>
                <a:cs typeface="+mn-cs"/>
              </a:rPr>
              <a:t>réalisée</a:t>
            </a:r>
            <a:r>
              <a:rPr lang="fr-FR" sz="8000" b="1" dirty="0">
                <a:latin typeface="+mn-lt"/>
                <a:ea typeface="+mn-ea"/>
                <a:cs typeface="+mn-cs"/>
              </a:rPr>
              <a:t> au CHU de Nantes. </a:t>
            </a:r>
          </a:p>
          <a:p>
            <a:pPr algn="ctr">
              <a:lnSpc>
                <a:spcPct val="170000"/>
              </a:lnSpc>
            </a:pPr>
            <a:endParaRPr lang="fr-FR" sz="6600" b="1" dirty="0">
              <a:latin typeface="+mn-lt"/>
            </a:endParaRPr>
          </a:p>
        </p:txBody>
      </p:sp>
      <p:sp>
        <p:nvSpPr>
          <p:cNvPr id="11" name="Sous-titre 2">
            <a:extLst>
              <a:ext uri="{FF2B5EF4-FFF2-40B4-BE49-F238E27FC236}">
                <a16:creationId xmlns:a16="http://schemas.microsoft.com/office/drawing/2014/main" id="{9E86C8DE-D000-A6CF-3D88-C52E0AA1D992}"/>
              </a:ext>
            </a:extLst>
          </p:cNvPr>
          <p:cNvSpPr txBox="1">
            <a:spLocks/>
          </p:cNvSpPr>
          <p:nvPr/>
        </p:nvSpPr>
        <p:spPr>
          <a:xfrm>
            <a:off x="2498336" y="5086139"/>
            <a:ext cx="6625823" cy="370930"/>
          </a:xfrm>
          <a:prstGeom prst="rect">
            <a:avLst/>
          </a:prstGeom>
          <a:solidFill>
            <a:schemeClr val="accent1">
              <a:lumMod val="75000"/>
            </a:schemeClr>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600" b="1" dirty="0">
                <a:solidFill>
                  <a:schemeClr val="bg1"/>
                </a:solidFill>
              </a:rPr>
              <a:t>NANTES UNIVERSITÉ – Centre Hospitalier Universitaire de Nantes</a:t>
            </a:r>
            <a:endParaRPr lang="fr-FR" sz="1600" dirty="0">
              <a:solidFill>
                <a:schemeClr val="bg1"/>
              </a:solidFill>
            </a:endParaRPr>
          </a:p>
        </p:txBody>
      </p:sp>
      <p:sp>
        <p:nvSpPr>
          <p:cNvPr id="9" name="ZoneTexte 8">
            <a:extLst>
              <a:ext uri="{FF2B5EF4-FFF2-40B4-BE49-F238E27FC236}">
                <a16:creationId xmlns:a16="http://schemas.microsoft.com/office/drawing/2014/main" id="{2159282E-1723-A53E-C9A6-03E376A8DD01}"/>
              </a:ext>
            </a:extLst>
          </p:cNvPr>
          <p:cNvSpPr txBox="1"/>
          <p:nvPr/>
        </p:nvSpPr>
        <p:spPr>
          <a:xfrm>
            <a:off x="4646057" y="5697911"/>
            <a:ext cx="2330382" cy="464871"/>
          </a:xfrm>
          <a:prstGeom prst="rect">
            <a:avLst/>
          </a:prstGeom>
          <a:noFill/>
        </p:spPr>
        <p:txBody>
          <a:bodyPr wrap="none" rtlCol="0">
            <a:spAutoFit/>
          </a:bodyPr>
          <a:lstStyle/>
          <a:p>
            <a:pPr algn="ctr">
              <a:lnSpc>
                <a:spcPct val="150000"/>
              </a:lnSpc>
            </a:pPr>
            <a:r>
              <a:rPr lang="fr-FR" dirty="0"/>
              <a:t> </a:t>
            </a:r>
            <a:r>
              <a:rPr lang="fr-FR" b="1" dirty="0"/>
              <a:t>Dr. Corentin BERTOUT</a:t>
            </a:r>
          </a:p>
        </p:txBody>
      </p:sp>
      <p:pic>
        <p:nvPicPr>
          <p:cNvPr id="1026" name="Picture 2" descr="FFICHE CONGRES 2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9127" y="-11962"/>
            <a:ext cx="1924240" cy="2722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688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a:extLst>
              <a:ext uri="{FF2B5EF4-FFF2-40B4-BE49-F238E27FC236}">
                <a16:creationId xmlns:a16="http://schemas.microsoft.com/office/drawing/2014/main" id="{93343437-D3C3-E6F1-5DB1-DCD7265D0E56}"/>
              </a:ext>
            </a:extLst>
          </p:cNvPr>
          <p:cNvGraphicFramePr/>
          <p:nvPr/>
        </p:nvGraphicFramePr>
        <p:xfrm>
          <a:off x="965200" y="624205"/>
          <a:ext cx="9994900" cy="341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me 1"/>
          <p:cNvGraphicFramePr/>
          <p:nvPr>
            <p:extLst>
              <p:ext uri="{D42A27DB-BD31-4B8C-83A1-F6EECF244321}">
                <p14:modId xmlns:p14="http://schemas.microsoft.com/office/powerpoint/2010/main" val="155247952"/>
              </p:ext>
            </p:extLst>
          </p:nvPr>
        </p:nvGraphicFramePr>
        <p:xfrm>
          <a:off x="474360" y="1072780"/>
          <a:ext cx="11898626" cy="39768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me 8">
            <a:extLst>
              <a:ext uri="{FF2B5EF4-FFF2-40B4-BE49-F238E27FC236}">
                <a16:creationId xmlns:a16="http://schemas.microsoft.com/office/drawing/2014/main" id="{DF5BF1E2-80C4-B76D-539C-BE93B5841CBF}"/>
              </a:ext>
            </a:extLst>
          </p:cNvPr>
          <p:cNvGraphicFramePr/>
          <p:nvPr/>
        </p:nvGraphicFramePr>
        <p:xfrm>
          <a:off x="195532" y="175630"/>
          <a:ext cx="11800936" cy="44857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3" name="Grouper 2"/>
          <p:cNvGrpSpPr/>
          <p:nvPr/>
        </p:nvGrpSpPr>
        <p:grpSpPr>
          <a:xfrm>
            <a:off x="9265104" y="5049628"/>
            <a:ext cx="2926896" cy="1791473"/>
            <a:chOff x="8939735" y="4635795"/>
            <a:chExt cx="3056733" cy="1896961"/>
          </a:xfrm>
        </p:grpSpPr>
        <p:pic>
          <p:nvPicPr>
            <p:cNvPr id="4" name="Image 3"/>
            <p:cNvPicPr>
              <a:picLocks noChangeAspect="1"/>
            </p:cNvPicPr>
            <p:nvPr/>
          </p:nvPicPr>
          <p:blipFill rotWithShape="1">
            <a:blip r:embed="rId18"/>
            <a:srcRect t="10185"/>
            <a:stretch/>
          </p:blipFill>
          <p:spPr>
            <a:xfrm>
              <a:off x="8939735" y="4635795"/>
              <a:ext cx="3056733" cy="1896961"/>
            </a:xfrm>
            <a:prstGeom prst="rect">
              <a:avLst/>
            </a:prstGeom>
          </p:spPr>
        </p:pic>
        <p:pic>
          <p:nvPicPr>
            <p:cNvPr id="10" name="Image 9"/>
            <p:cNvPicPr>
              <a:picLocks noChangeAspect="1"/>
            </p:cNvPicPr>
            <p:nvPr/>
          </p:nvPicPr>
          <p:blipFill>
            <a:blip r:embed="rId19"/>
            <a:stretch>
              <a:fillRect/>
            </a:stretch>
          </p:blipFill>
          <p:spPr>
            <a:xfrm rot="491255">
              <a:off x="11219929" y="5108887"/>
              <a:ext cx="417988" cy="418920"/>
            </a:xfrm>
            <a:prstGeom prst="ellipse">
              <a:avLst/>
            </a:prstGeom>
          </p:spPr>
        </p:pic>
      </p:grpSp>
    </p:spTree>
    <p:extLst>
      <p:ext uri="{BB962C8B-B14F-4D97-AF65-F5344CB8AC3E}">
        <p14:creationId xmlns:p14="http://schemas.microsoft.com/office/powerpoint/2010/main" val="2100849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e 7">
            <a:extLst>
              <a:ext uri="{FF2B5EF4-FFF2-40B4-BE49-F238E27FC236}">
                <a16:creationId xmlns:a16="http://schemas.microsoft.com/office/drawing/2014/main" id="{286C1DD8-E388-90EC-BA73-455278A34F88}"/>
              </a:ext>
            </a:extLst>
          </p:cNvPr>
          <p:cNvGraphicFramePr/>
          <p:nvPr>
            <p:extLst>
              <p:ext uri="{D42A27DB-BD31-4B8C-83A1-F6EECF244321}">
                <p14:modId xmlns:p14="http://schemas.microsoft.com/office/powerpoint/2010/main" val="1237687600"/>
              </p:ext>
            </p:extLst>
          </p:nvPr>
        </p:nvGraphicFramePr>
        <p:xfrm>
          <a:off x="180292" y="174216"/>
          <a:ext cx="11800936" cy="448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6" name="Diagramme 15">
            <a:extLst>
              <a:ext uri="{FF2B5EF4-FFF2-40B4-BE49-F238E27FC236}">
                <a16:creationId xmlns:a16="http://schemas.microsoft.com/office/drawing/2014/main" id="{93343437-D3C3-E6F1-5DB1-DCD7265D0E56}"/>
              </a:ext>
            </a:extLst>
          </p:cNvPr>
          <p:cNvGraphicFramePr/>
          <p:nvPr>
            <p:extLst>
              <p:ext uri="{D42A27DB-BD31-4B8C-83A1-F6EECF244321}">
                <p14:modId xmlns:p14="http://schemas.microsoft.com/office/powerpoint/2010/main" val="42986893"/>
              </p:ext>
            </p:extLst>
          </p:nvPr>
        </p:nvGraphicFramePr>
        <p:xfrm>
          <a:off x="5156200" y="624205"/>
          <a:ext cx="4838700" cy="3410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4" name="Grouper 3"/>
          <p:cNvGrpSpPr/>
          <p:nvPr/>
        </p:nvGrpSpPr>
        <p:grpSpPr>
          <a:xfrm>
            <a:off x="444848" y="1252962"/>
            <a:ext cx="5225426" cy="3558604"/>
            <a:chOff x="228600" y="3951535"/>
            <a:chExt cx="3996765" cy="2679791"/>
          </a:xfrm>
        </p:grpSpPr>
        <p:pic>
          <p:nvPicPr>
            <p:cNvPr id="2" name="Image 1"/>
            <p:cNvPicPr>
              <a:picLocks noChangeAspect="1"/>
            </p:cNvPicPr>
            <p:nvPr/>
          </p:nvPicPr>
          <p:blipFill rotWithShape="1">
            <a:blip r:embed="rId13"/>
            <a:srcRect l="2420" t="52771"/>
            <a:stretch/>
          </p:blipFill>
          <p:spPr>
            <a:xfrm>
              <a:off x="228600" y="3951535"/>
              <a:ext cx="3996765" cy="2679791"/>
            </a:xfrm>
            <a:prstGeom prst="rect">
              <a:avLst/>
            </a:prstGeom>
          </p:spPr>
        </p:pic>
        <p:cxnSp>
          <p:nvCxnSpPr>
            <p:cNvPr id="7" name="Connecteur droit 6"/>
            <p:cNvCxnSpPr/>
            <p:nvPr/>
          </p:nvCxnSpPr>
          <p:spPr>
            <a:xfrm flipH="1">
              <a:off x="938551" y="4032354"/>
              <a:ext cx="2" cy="22035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838593" y="6204384"/>
              <a:ext cx="738554" cy="307777"/>
            </a:xfrm>
            <a:prstGeom prst="rect">
              <a:avLst/>
            </a:prstGeom>
            <a:noFill/>
          </p:spPr>
          <p:txBody>
            <a:bodyPr wrap="square" rtlCol="0">
              <a:spAutoFit/>
            </a:bodyPr>
            <a:lstStyle/>
            <a:p>
              <a:r>
                <a:rPr lang="fr-FR" sz="1400" dirty="0">
                  <a:solidFill>
                    <a:srgbClr val="FF0000"/>
                  </a:solidFill>
                </a:rPr>
                <a:t>4</a:t>
              </a:r>
            </a:p>
          </p:txBody>
        </p:sp>
      </p:grpSp>
      <p:grpSp>
        <p:nvGrpSpPr>
          <p:cNvPr id="6" name="Grouper 5"/>
          <p:cNvGrpSpPr/>
          <p:nvPr/>
        </p:nvGrpSpPr>
        <p:grpSpPr>
          <a:xfrm>
            <a:off x="6042604" y="1252961"/>
            <a:ext cx="5311486" cy="3558604"/>
            <a:chOff x="7797665" y="3899058"/>
            <a:chExt cx="4292735" cy="2914202"/>
          </a:xfrm>
        </p:grpSpPr>
        <p:pic>
          <p:nvPicPr>
            <p:cNvPr id="3" name="Image 2"/>
            <p:cNvPicPr>
              <a:picLocks noChangeAspect="1"/>
            </p:cNvPicPr>
            <p:nvPr/>
          </p:nvPicPr>
          <p:blipFill rotWithShape="1">
            <a:blip r:embed="rId14"/>
            <a:srcRect t="49871"/>
            <a:stretch/>
          </p:blipFill>
          <p:spPr>
            <a:xfrm>
              <a:off x="7797665" y="3899058"/>
              <a:ext cx="4292735" cy="2914202"/>
            </a:xfrm>
            <a:prstGeom prst="rect">
              <a:avLst/>
            </a:prstGeom>
          </p:spPr>
        </p:pic>
        <p:cxnSp>
          <p:nvCxnSpPr>
            <p:cNvPr id="13" name="Connecteur droit 12"/>
            <p:cNvCxnSpPr/>
            <p:nvPr/>
          </p:nvCxnSpPr>
          <p:spPr>
            <a:xfrm flipH="1">
              <a:off x="8628921" y="3951535"/>
              <a:ext cx="6844" cy="250173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8522071" y="6424855"/>
              <a:ext cx="738554" cy="307777"/>
            </a:xfrm>
            <a:prstGeom prst="rect">
              <a:avLst/>
            </a:prstGeom>
            <a:noFill/>
          </p:spPr>
          <p:txBody>
            <a:bodyPr wrap="square" rtlCol="0">
              <a:spAutoFit/>
            </a:bodyPr>
            <a:lstStyle/>
            <a:p>
              <a:r>
                <a:rPr lang="fr-FR" sz="1400" dirty="0">
                  <a:solidFill>
                    <a:srgbClr val="FF0000"/>
                  </a:solidFill>
                </a:rPr>
                <a:t>4</a:t>
              </a:r>
            </a:p>
          </p:txBody>
        </p:sp>
      </p:grpSp>
      <p:sp>
        <p:nvSpPr>
          <p:cNvPr id="10" name="Rectangle 9"/>
          <p:cNvSpPr/>
          <p:nvPr/>
        </p:nvSpPr>
        <p:spPr>
          <a:xfrm>
            <a:off x="444848" y="1909233"/>
            <a:ext cx="334085" cy="183726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6156341" y="1925870"/>
            <a:ext cx="334085" cy="183726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079500" y="4845320"/>
            <a:ext cx="2755900" cy="830997"/>
          </a:xfrm>
          <a:prstGeom prst="rect">
            <a:avLst/>
          </a:prstGeom>
          <a:noFill/>
        </p:spPr>
        <p:txBody>
          <a:bodyPr wrap="square" rtlCol="0">
            <a:spAutoFit/>
          </a:bodyPr>
          <a:lstStyle/>
          <a:p>
            <a:r>
              <a:rPr lang="fr-FR" sz="2400" dirty="0"/>
              <a:t>R</a:t>
            </a:r>
            <a:r>
              <a:rPr lang="fr-FR" sz="2400" baseline="30000" dirty="0"/>
              <a:t>2</a:t>
            </a:r>
            <a:r>
              <a:rPr lang="fr-FR" sz="2400" dirty="0"/>
              <a:t> = 0,139</a:t>
            </a:r>
          </a:p>
          <a:p>
            <a:r>
              <a:rPr lang="fr-FR" sz="2400" dirty="0"/>
              <a:t>p = 0,08</a:t>
            </a:r>
          </a:p>
        </p:txBody>
      </p:sp>
      <p:sp>
        <p:nvSpPr>
          <p:cNvPr id="20" name="ZoneTexte 19"/>
          <p:cNvSpPr txBox="1"/>
          <p:nvPr/>
        </p:nvSpPr>
        <p:spPr>
          <a:xfrm>
            <a:off x="6742547" y="4890040"/>
            <a:ext cx="2755900" cy="830997"/>
          </a:xfrm>
          <a:prstGeom prst="rect">
            <a:avLst/>
          </a:prstGeom>
          <a:noFill/>
        </p:spPr>
        <p:txBody>
          <a:bodyPr wrap="square" rtlCol="0">
            <a:spAutoFit/>
          </a:bodyPr>
          <a:lstStyle/>
          <a:p>
            <a:r>
              <a:rPr lang="fr-FR" sz="2400" dirty="0"/>
              <a:t>R</a:t>
            </a:r>
            <a:r>
              <a:rPr lang="fr-FR" sz="2400" baseline="30000" dirty="0"/>
              <a:t>2</a:t>
            </a:r>
            <a:r>
              <a:rPr lang="fr-FR" sz="2400" dirty="0"/>
              <a:t> = 0,079</a:t>
            </a:r>
          </a:p>
          <a:p>
            <a:r>
              <a:rPr lang="fr-FR" sz="2400" dirty="0"/>
              <a:t>p = 0,002</a:t>
            </a:r>
          </a:p>
        </p:txBody>
      </p:sp>
      <p:graphicFrame>
        <p:nvGraphicFramePr>
          <p:cNvPr id="5" name="Diagramme 4"/>
          <p:cNvGraphicFramePr/>
          <p:nvPr>
            <p:extLst>
              <p:ext uri="{D42A27DB-BD31-4B8C-83A1-F6EECF244321}">
                <p14:modId xmlns:p14="http://schemas.microsoft.com/office/powerpoint/2010/main" val="1719146674"/>
              </p:ext>
            </p:extLst>
          </p:nvPr>
        </p:nvGraphicFramePr>
        <p:xfrm>
          <a:off x="4311405" y="4743720"/>
          <a:ext cx="3352738" cy="2024828"/>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3986446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e 7">
            <a:extLst>
              <a:ext uri="{FF2B5EF4-FFF2-40B4-BE49-F238E27FC236}">
                <a16:creationId xmlns:a16="http://schemas.microsoft.com/office/drawing/2014/main" id="{286C1DD8-E388-90EC-BA73-455278A34F88}"/>
              </a:ext>
            </a:extLst>
          </p:cNvPr>
          <p:cNvGraphicFramePr/>
          <p:nvPr/>
        </p:nvGraphicFramePr>
        <p:xfrm>
          <a:off x="180292" y="174216"/>
          <a:ext cx="11800936" cy="448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6" name="Diagramme 15">
            <a:extLst>
              <a:ext uri="{FF2B5EF4-FFF2-40B4-BE49-F238E27FC236}">
                <a16:creationId xmlns:a16="http://schemas.microsoft.com/office/drawing/2014/main" id="{93343437-D3C3-E6F1-5DB1-DCD7265D0E56}"/>
              </a:ext>
            </a:extLst>
          </p:cNvPr>
          <p:cNvGraphicFramePr/>
          <p:nvPr/>
        </p:nvGraphicFramePr>
        <p:xfrm>
          <a:off x="5156200" y="624205"/>
          <a:ext cx="4838700" cy="3410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ZoneTexte 11"/>
          <p:cNvSpPr txBox="1"/>
          <p:nvPr/>
        </p:nvSpPr>
        <p:spPr>
          <a:xfrm>
            <a:off x="1320800" y="5727264"/>
            <a:ext cx="2755900" cy="830997"/>
          </a:xfrm>
          <a:prstGeom prst="rect">
            <a:avLst/>
          </a:prstGeom>
          <a:noFill/>
        </p:spPr>
        <p:txBody>
          <a:bodyPr wrap="square" rtlCol="0">
            <a:spAutoFit/>
          </a:bodyPr>
          <a:lstStyle/>
          <a:p>
            <a:r>
              <a:rPr lang="fr-FR" sz="2400" dirty="0"/>
              <a:t>R</a:t>
            </a:r>
            <a:r>
              <a:rPr lang="fr-FR" sz="2400" baseline="30000" dirty="0"/>
              <a:t>2</a:t>
            </a:r>
            <a:r>
              <a:rPr lang="fr-FR" sz="2400" dirty="0"/>
              <a:t> = 0,149</a:t>
            </a:r>
          </a:p>
          <a:p>
            <a:r>
              <a:rPr lang="fr-FR" sz="2400" dirty="0"/>
              <a:t>p = 0,032</a:t>
            </a:r>
          </a:p>
        </p:txBody>
      </p:sp>
      <p:graphicFrame>
        <p:nvGraphicFramePr>
          <p:cNvPr id="5" name="Diagramme 4"/>
          <p:cNvGraphicFramePr/>
          <p:nvPr>
            <p:extLst>
              <p:ext uri="{D42A27DB-BD31-4B8C-83A1-F6EECF244321}">
                <p14:modId xmlns:p14="http://schemas.microsoft.com/office/powerpoint/2010/main" val="387416058"/>
              </p:ext>
            </p:extLst>
          </p:nvPr>
        </p:nvGraphicFramePr>
        <p:xfrm>
          <a:off x="6642162" y="2660920"/>
          <a:ext cx="3352738" cy="202482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18" name="Image 17"/>
          <p:cNvPicPr/>
          <p:nvPr/>
        </p:nvPicPr>
        <p:blipFill rotWithShape="1">
          <a:blip r:embed="rId18"/>
          <a:srcRect l="49032"/>
          <a:stretch/>
        </p:blipFill>
        <p:spPr>
          <a:xfrm rot="5400000">
            <a:off x="1514898" y="857670"/>
            <a:ext cx="4013200" cy="5485130"/>
          </a:xfrm>
          <a:prstGeom prst="rect">
            <a:avLst/>
          </a:prstGeom>
        </p:spPr>
      </p:pic>
      <p:sp>
        <p:nvSpPr>
          <p:cNvPr id="10" name="Rectangle 9"/>
          <p:cNvSpPr/>
          <p:nvPr/>
        </p:nvSpPr>
        <p:spPr>
          <a:xfrm>
            <a:off x="778933" y="2476500"/>
            <a:ext cx="334085" cy="18542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p:cNvCxnSpPr/>
          <p:nvPr/>
        </p:nvCxnSpPr>
        <p:spPr>
          <a:xfrm>
            <a:off x="1588957" y="1693889"/>
            <a:ext cx="0" cy="3425252"/>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sp>
        <p:nvSpPr>
          <p:cNvPr id="22" name="ZoneTexte 21"/>
          <p:cNvSpPr txBox="1"/>
          <p:nvPr/>
        </p:nvSpPr>
        <p:spPr>
          <a:xfrm>
            <a:off x="1457793" y="5085681"/>
            <a:ext cx="262328" cy="307777"/>
          </a:xfrm>
          <a:prstGeom prst="rect">
            <a:avLst/>
          </a:prstGeom>
          <a:noFill/>
        </p:spPr>
        <p:txBody>
          <a:bodyPr wrap="square" rtlCol="0">
            <a:spAutoFit/>
          </a:bodyPr>
          <a:lstStyle/>
          <a:p>
            <a:r>
              <a:rPr lang="fr-FR" sz="1400" dirty="0">
                <a:solidFill>
                  <a:srgbClr val="FF0000"/>
                </a:solidFill>
              </a:rPr>
              <a:t>2</a:t>
            </a:r>
          </a:p>
        </p:txBody>
      </p:sp>
    </p:spTree>
    <p:extLst>
      <p:ext uri="{BB962C8B-B14F-4D97-AF65-F5344CB8AC3E}">
        <p14:creationId xmlns:p14="http://schemas.microsoft.com/office/powerpoint/2010/main" val="246268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Diagramme 22">
            <a:extLst>
              <a:ext uri="{FF2B5EF4-FFF2-40B4-BE49-F238E27FC236}">
                <a16:creationId xmlns:a16="http://schemas.microsoft.com/office/drawing/2014/main" id="{93343437-D3C3-E6F1-5DB1-DCD7265D0E56}"/>
              </a:ext>
            </a:extLst>
          </p:cNvPr>
          <p:cNvGraphicFramePr/>
          <p:nvPr>
            <p:extLst>
              <p:ext uri="{D42A27DB-BD31-4B8C-83A1-F6EECF244321}">
                <p14:modId xmlns:p14="http://schemas.microsoft.com/office/powerpoint/2010/main" val="1030464206"/>
              </p:ext>
            </p:extLst>
          </p:nvPr>
        </p:nvGraphicFramePr>
        <p:xfrm>
          <a:off x="5156200" y="624205"/>
          <a:ext cx="4838700" cy="341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6" name="Diagramme 25">
            <a:extLst>
              <a:ext uri="{FF2B5EF4-FFF2-40B4-BE49-F238E27FC236}">
                <a16:creationId xmlns:a16="http://schemas.microsoft.com/office/drawing/2014/main" id="{93343437-D3C3-E6F1-5DB1-DCD7265D0E56}"/>
              </a:ext>
            </a:extLst>
          </p:cNvPr>
          <p:cNvGraphicFramePr/>
          <p:nvPr>
            <p:extLst>
              <p:ext uri="{D42A27DB-BD31-4B8C-83A1-F6EECF244321}">
                <p14:modId xmlns:p14="http://schemas.microsoft.com/office/powerpoint/2010/main" val="1897169045"/>
              </p:ext>
            </p:extLst>
          </p:nvPr>
        </p:nvGraphicFramePr>
        <p:xfrm>
          <a:off x="5308600" y="649605"/>
          <a:ext cx="4838700" cy="3410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4" name="Diagramme 13">
            <a:extLst>
              <a:ext uri="{FF2B5EF4-FFF2-40B4-BE49-F238E27FC236}">
                <a16:creationId xmlns:a16="http://schemas.microsoft.com/office/drawing/2014/main" id="{286C1DD8-E388-90EC-BA73-455278A34F88}"/>
              </a:ext>
            </a:extLst>
          </p:cNvPr>
          <p:cNvGraphicFramePr/>
          <p:nvPr>
            <p:extLst>
              <p:ext uri="{D42A27DB-BD31-4B8C-83A1-F6EECF244321}">
                <p14:modId xmlns:p14="http://schemas.microsoft.com/office/powerpoint/2010/main" val="290830314"/>
              </p:ext>
            </p:extLst>
          </p:nvPr>
        </p:nvGraphicFramePr>
        <p:xfrm>
          <a:off x="180292" y="174216"/>
          <a:ext cx="11800936" cy="44857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2" name="Image 1"/>
          <p:cNvPicPr>
            <a:picLocks noChangeAspect="1"/>
          </p:cNvPicPr>
          <p:nvPr/>
        </p:nvPicPr>
        <p:blipFill>
          <a:blip r:embed="rId18"/>
          <a:stretch>
            <a:fillRect/>
          </a:stretch>
        </p:blipFill>
        <p:spPr>
          <a:xfrm>
            <a:off x="344905" y="1131605"/>
            <a:ext cx="5325994" cy="5653861"/>
          </a:xfrm>
          <a:prstGeom prst="rect">
            <a:avLst/>
          </a:prstGeom>
        </p:spPr>
      </p:pic>
      <p:grpSp>
        <p:nvGrpSpPr>
          <p:cNvPr id="5" name="Grouper 4"/>
          <p:cNvGrpSpPr/>
          <p:nvPr/>
        </p:nvGrpSpPr>
        <p:grpSpPr>
          <a:xfrm>
            <a:off x="5158778" y="1902856"/>
            <a:ext cx="7033222" cy="3843895"/>
            <a:chOff x="5158778" y="1902856"/>
            <a:chExt cx="7033222" cy="3843895"/>
          </a:xfrm>
        </p:grpSpPr>
        <p:sp>
          <p:nvSpPr>
            <p:cNvPr id="3" name="Ellipse 2"/>
            <p:cNvSpPr/>
            <p:nvPr/>
          </p:nvSpPr>
          <p:spPr>
            <a:xfrm>
              <a:off x="5158778" y="1902856"/>
              <a:ext cx="489299" cy="225083"/>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FF0000"/>
                  </a:solidFill>
                </a:ln>
                <a:solidFill>
                  <a:srgbClr val="FF0000"/>
                </a:solidFill>
              </a:endParaRPr>
            </a:p>
          </p:txBody>
        </p:sp>
        <p:sp>
          <p:nvSpPr>
            <p:cNvPr id="10" name="Ellipse 9"/>
            <p:cNvSpPr/>
            <p:nvPr/>
          </p:nvSpPr>
          <p:spPr>
            <a:xfrm>
              <a:off x="5199115" y="4792509"/>
              <a:ext cx="448962" cy="262091"/>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FF0000"/>
                  </a:solidFill>
                </a:ln>
                <a:solidFill>
                  <a:srgbClr val="FF0000"/>
                </a:solidFill>
              </a:endParaRPr>
            </a:p>
          </p:txBody>
        </p:sp>
        <p:sp>
          <p:nvSpPr>
            <p:cNvPr id="11" name="Ellipse 10"/>
            <p:cNvSpPr/>
            <p:nvPr/>
          </p:nvSpPr>
          <p:spPr>
            <a:xfrm>
              <a:off x="5210838" y="5359400"/>
              <a:ext cx="437239" cy="165914"/>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FF0000"/>
                  </a:solidFill>
                </a:ln>
                <a:solidFill>
                  <a:srgbClr val="FF0000"/>
                </a:solidFill>
              </a:endParaRPr>
            </a:p>
          </p:txBody>
        </p:sp>
        <p:sp>
          <p:nvSpPr>
            <p:cNvPr id="12" name="Ellipse 11"/>
            <p:cNvSpPr/>
            <p:nvPr/>
          </p:nvSpPr>
          <p:spPr>
            <a:xfrm>
              <a:off x="5210838" y="5527427"/>
              <a:ext cx="437239" cy="219324"/>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FF0000"/>
                  </a:solidFill>
                </a:ln>
                <a:solidFill>
                  <a:srgbClr val="FF0000"/>
                </a:solidFill>
              </a:endParaRPr>
            </a:p>
          </p:txBody>
        </p:sp>
        <p:sp>
          <p:nvSpPr>
            <p:cNvPr id="15" name="Ellipse 14"/>
            <p:cNvSpPr/>
            <p:nvPr/>
          </p:nvSpPr>
          <p:spPr>
            <a:xfrm>
              <a:off x="5181600" y="2243538"/>
              <a:ext cx="489299" cy="225083"/>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FF0000"/>
                  </a:solidFill>
                </a:ln>
                <a:solidFill>
                  <a:srgbClr val="FF0000"/>
                </a:solidFill>
              </a:endParaRPr>
            </a:p>
          </p:txBody>
        </p:sp>
        <p:sp>
          <p:nvSpPr>
            <p:cNvPr id="16" name="Ellipse 15"/>
            <p:cNvSpPr/>
            <p:nvPr/>
          </p:nvSpPr>
          <p:spPr>
            <a:xfrm>
              <a:off x="5181600" y="2672490"/>
              <a:ext cx="489299" cy="225083"/>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FF0000"/>
                  </a:solidFill>
                </a:ln>
                <a:solidFill>
                  <a:srgbClr val="FF0000"/>
                </a:solidFill>
              </a:endParaRPr>
            </a:p>
          </p:txBody>
        </p:sp>
        <p:sp>
          <p:nvSpPr>
            <p:cNvPr id="4" name="ZoneTexte 3"/>
            <p:cNvSpPr txBox="1"/>
            <p:nvPr/>
          </p:nvSpPr>
          <p:spPr>
            <a:xfrm>
              <a:off x="6261100" y="2650945"/>
              <a:ext cx="5930900" cy="2308324"/>
            </a:xfrm>
            <a:prstGeom prst="rect">
              <a:avLst/>
            </a:prstGeom>
            <a:noFill/>
          </p:spPr>
          <p:txBody>
            <a:bodyPr wrap="square" rtlCol="0">
              <a:spAutoFit/>
            </a:bodyPr>
            <a:lstStyle/>
            <a:p>
              <a:r>
                <a:rPr lang="fr-FR" sz="2400" dirty="0"/>
                <a:t>Populations significativement différentes sur</a:t>
              </a:r>
            </a:p>
            <a:p>
              <a:pPr marL="342900" indent="-342900">
                <a:buFont typeface="Courier New" charset="0"/>
                <a:buChar char="o"/>
              </a:pPr>
              <a:r>
                <a:rPr lang="fr-FR" sz="2400" dirty="0"/>
                <a:t>IMC</a:t>
              </a:r>
            </a:p>
            <a:p>
              <a:pPr marL="342900" indent="-342900">
                <a:buFont typeface="Courier New" charset="0"/>
                <a:buChar char="o"/>
              </a:pPr>
              <a:r>
                <a:rPr lang="fr-FR" sz="2400" dirty="0"/>
                <a:t>Age</a:t>
              </a:r>
            </a:p>
            <a:p>
              <a:pPr marL="342900" indent="-342900">
                <a:buFont typeface="Courier New" charset="0"/>
                <a:buChar char="o"/>
              </a:pPr>
              <a:r>
                <a:rPr lang="fr-FR" sz="2400" dirty="0"/>
                <a:t>Score ASA</a:t>
              </a:r>
            </a:p>
            <a:p>
              <a:pPr marL="342900" indent="-342900">
                <a:buFont typeface="Courier New" charset="0"/>
                <a:buChar char="o"/>
              </a:pPr>
              <a:r>
                <a:rPr lang="fr-FR" sz="2400" dirty="0"/>
                <a:t>Durée de suivi</a:t>
              </a:r>
            </a:p>
            <a:p>
              <a:pPr marL="342900" indent="-342900">
                <a:buFont typeface="Courier New" charset="0"/>
                <a:buChar char="o"/>
              </a:pPr>
              <a:r>
                <a:rPr lang="fr-FR" sz="2400" dirty="0"/>
                <a:t>Indications</a:t>
              </a:r>
            </a:p>
          </p:txBody>
        </p:sp>
      </p:grpSp>
      <p:grpSp>
        <p:nvGrpSpPr>
          <p:cNvPr id="18" name="Grouper 17"/>
          <p:cNvGrpSpPr/>
          <p:nvPr/>
        </p:nvGrpSpPr>
        <p:grpSpPr>
          <a:xfrm>
            <a:off x="5210838" y="5622745"/>
            <a:ext cx="6981162" cy="830997"/>
            <a:chOff x="5210838" y="5622745"/>
            <a:chExt cx="6981162" cy="830997"/>
          </a:xfrm>
        </p:grpSpPr>
        <p:sp>
          <p:nvSpPr>
            <p:cNvPr id="17" name="ZoneTexte 16"/>
            <p:cNvSpPr txBox="1"/>
            <p:nvPr/>
          </p:nvSpPr>
          <p:spPr>
            <a:xfrm>
              <a:off x="6261100" y="5622745"/>
              <a:ext cx="5930900" cy="830997"/>
            </a:xfrm>
            <a:prstGeom prst="rect">
              <a:avLst/>
            </a:prstGeom>
            <a:noFill/>
          </p:spPr>
          <p:txBody>
            <a:bodyPr wrap="square" rtlCol="0">
              <a:spAutoFit/>
            </a:bodyPr>
            <a:lstStyle/>
            <a:p>
              <a:r>
                <a:rPr lang="fr-FR" sz="2400" dirty="0"/>
                <a:t>PST </a:t>
              </a:r>
              <a:r>
                <a:rPr lang="fr-FR" sz="2400"/>
                <a:t>significativement supérieures chez CPA versus CPM.</a:t>
              </a:r>
              <a:endParaRPr lang="fr-FR" sz="2400" dirty="0"/>
            </a:p>
          </p:txBody>
        </p:sp>
        <p:sp>
          <p:nvSpPr>
            <p:cNvPr id="13" name="Ellipse 12"/>
            <p:cNvSpPr/>
            <p:nvPr/>
          </p:nvSpPr>
          <p:spPr>
            <a:xfrm>
              <a:off x="5210838" y="6192065"/>
              <a:ext cx="437239" cy="227786"/>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FF0000"/>
                  </a:solidFill>
                </a:ln>
                <a:solidFill>
                  <a:srgbClr val="FF0000"/>
                </a:solidFill>
              </a:endParaRPr>
            </a:p>
          </p:txBody>
        </p:sp>
      </p:grpSp>
      <p:sp>
        <p:nvSpPr>
          <p:cNvPr id="8" name="Rectangle 7"/>
          <p:cNvSpPr/>
          <p:nvPr/>
        </p:nvSpPr>
        <p:spPr>
          <a:xfrm>
            <a:off x="4174066" y="1193800"/>
            <a:ext cx="948267" cy="3048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6284494" y="1287033"/>
            <a:ext cx="3632200" cy="830997"/>
          </a:xfrm>
          <a:prstGeom prst="rect">
            <a:avLst/>
          </a:prstGeom>
          <a:noFill/>
        </p:spPr>
        <p:txBody>
          <a:bodyPr wrap="square" rtlCol="0">
            <a:spAutoFit/>
          </a:bodyPr>
          <a:lstStyle/>
          <a:p>
            <a:r>
              <a:rPr lang="fr-FR" sz="2400" dirty="0"/>
              <a:t>CPA : n = 43</a:t>
            </a:r>
          </a:p>
          <a:p>
            <a:r>
              <a:rPr lang="fr-FR" sz="2400" dirty="0"/>
              <a:t>CPM : n = 50</a:t>
            </a:r>
          </a:p>
        </p:txBody>
      </p:sp>
    </p:spTree>
    <p:extLst>
      <p:ext uri="{BB962C8B-B14F-4D97-AF65-F5344CB8AC3E}">
        <p14:creationId xmlns:p14="http://schemas.microsoft.com/office/powerpoint/2010/main" val="168837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e 7">
            <a:extLst>
              <a:ext uri="{FF2B5EF4-FFF2-40B4-BE49-F238E27FC236}">
                <a16:creationId xmlns:a16="http://schemas.microsoft.com/office/drawing/2014/main" id="{286C1DD8-E388-90EC-BA73-455278A34F88}"/>
              </a:ext>
            </a:extLst>
          </p:cNvPr>
          <p:cNvGraphicFramePr/>
          <p:nvPr>
            <p:extLst>
              <p:ext uri="{D42A27DB-BD31-4B8C-83A1-F6EECF244321}">
                <p14:modId xmlns:p14="http://schemas.microsoft.com/office/powerpoint/2010/main" val="2077361536"/>
              </p:ext>
            </p:extLst>
          </p:nvPr>
        </p:nvGraphicFramePr>
        <p:xfrm>
          <a:off x="180292" y="174216"/>
          <a:ext cx="11800936" cy="448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me 22">
            <a:extLst>
              <a:ext uri="{FF2B5EF4-FFF2-40B4-BE49-F238E27FC236}">
                <a16:creationId xmlns:a16="http://schemas.microsoft.com/office/drawing/2014/main" id="{93343437-D3C3-E6F1-5DB1-DCD7265D0E56}"/>
              </a:ext>
            </a:extLst>
          </p:cNvPr>
          <p:cNvGraphicFramePr/>
          <p:nvPr/>
        </p:nvGraphicFramePr>
        <p:xfrm>
          <a:off x="5156200" y="624205"/>
          <a:ext cx="4838700" cy="3410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6" name="Diagramme 25">
            <a:extLst>
              <a:ext uri="{FF2B5EF4-FFF2-40B4-BE49-F238E27FC236}">
                <a16:creationId xmlns:a16="http://schemas.microsoft.com/office/drawing/2014/main" id="{93343437-D3C3-E6F1-5DB1-DCD7265D0E56}"/>
              </a:ext>
            </a:extLst>
          </p:cNvPr>
          <p:cNvGraphicFramePr/>
          <p:nvPr>
            <p:extLst>
              <p:ext uri="{D42A27DB-BD31-4B8C-83A1-F6EECF244321}">
                <p14:modId xmlns:p14="http://schemas.microsoft.com/office/powerpoint/2010/main" val="556703524"/>
              </p:ext>
            </p:extLst>
          </p:nvPr>
        </p:nvGraphicFramePr>
        <p:xfrm>
          <a:off x="5308600" y="649605"/>
          <a:ext cx="4838700" cy="34100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9" name="Grouper 8"/>
          <p:cNvGrpSpPr/>
          <p:nvPr/>
        </p:nvGrpSpPr>
        <p:grpSpPr>
          <a:xfrm>
            <a:off x="203460" y="2008596"/>
            <a:ext cx="6297205" cy="4700029"/>
            <a:chOff x="203460" y="2008596"/>
            <a:chExt cx="6297205" cy="4700029"/>
          </a:xfrm>
        </p:grpSpPr>
        <p:pic>
          <p:nvPicPr>
            <p:cNvPr id="2" name="Image 1"/>
            <p:cNvPicPr>
              <a:picLocks noChangeAspect="1"/>
            </p:cNvPicPr>
            <p:nvPr/>
          </p:nvPicPr>
          <p:blipFill>
            <a:blip r:embed="rId18"/>
            <a:stretch>
              <a:fillRect/>
            </a:stretch>
          </p:blipFill>
          <p:spPr>
            <a:xfrm>
              <a:off x="203460" y="2008596"/>
              <a:ext cx="6297205" cy="3567128"/>
            </a:xfrm>
            <a:prstGeom prst="rect">
              <a:avLst/>
            </a:prstGeom>
          </p:spPr>
        </p:pic>
        <p:sp>
          <p:nvSpPr>
            <p:cNvPr id="3" name="Rectangle 2"/>
            <p:cNvSpPr/>
            <p:nvPr/>
          </p:nvSpPr>
          <p:spPr>
            <a:xfrm>
              <a:off x="937549" y="5785295"/>
              <a:ext cx="4965540" cy="923330"/>
            </a:xfrm>
            <a:prstGeom prst="rect">
              <a:avLst/>
            </a:prstGeom>
          </p:spPr>
          <p:txBody>
            <a:bodyPr wrap="square">
              <a:spAutoFit/>
            </a:bodyPr>
            <a:lstStyle/>
            <a:p>
              <a:pPr algn="ctr"/>
              <a:r>
                <a:rPr lang="fr-FR" dirty="0">
                  <a:solidFill>
                    <a:srgbClr val="000000"/>
                  </a:solidFill>
                  <a:latin typeface="Calibri" panose="020F0502020204030204" pitchFamily="34" charset="0"/>
                </a:rPr>
                <a:t>Pour le test de Fine and Gray en</a:t>
              </a:r>
              <a:r>
                <a:rPr lang="fr-FR" b="1" dirty="0">
                  <a:solidFill>
                    <a:srgbClr val="000000"/>
                  </a:solidFill>
                  <a:latin typeface="Calibri" panose="020F0502020204030204" pitchFamily="34" charset="0"/>
                </a:rPr>
                <a:t> </a:t>
              </a:r>
              <a:r>
                <a:rPr lang="fr-FR" b="1" dirty="0" err="1">
                  <a:solidFill>
                    <a:srgbClr val="000000"/>
                  </a:solidFill>
                  <a:latin typeface="Calibri" panose="020F0502020204030204" pitchFamily="34" charset="0"/>
                </a:rPr>
                <a:t>univarié</a:t>
              </a:r>
              <a:r>
                <a:rPr lang="fr-FR" b="1" dirty="0">
                  <a:solidFill>
                    <a:srgbClr val="000000"/>
                  </a:solidFill>
                  <a:latin typeface="Calibri" panose="020F0502020204030204" pitchFamily="34" charset="0"/>
                </a:rPr>
                <a:t> </a:t>
              </a:r>
              <a:endParaRPr lang="fr-FR" b="1" dirty="0"/>
            </a:p>
            <a:p>
              <a:pPr algn="ctr"/>
              <a:r>
                <a:rPr lang="fr-FR" dirty="0">
                  <a:solidFill>
                    <a:srgbClr val="000000"/>
                  </a:solidFill>
                  <a:latin typeface="Calibri" panose="020F0502020204030204" pitchFamily="34" charset="0"/>
                </a:rPr>
                <a:t>HR = 1,83 (IC 95% [0,85-3,98])</a:t>
              </a:r>
            </a:p>
            <a:p>
              <a:pPr algn="ctr"/>
              <a:r>
                <a:rPr lang="fr-FR" dirty="0">
                  <a:solidFill>
                    <a:srgbClr val="000000"/>
                  </a:solidFill>
                  <a:latin typeface="Calibri" panose="020F0502020204030204" pitchFamily="34" charset="0"/>
                </a:rPr>
                <a:t>p = 0,136</a:t>
              </a:r>
            </a:p>
          </p:txBody>
        </p:sp>
      </p:grpSp>
      <p:sp>
        <p:nvSpPr>
          <p:cNvPr id="6" name="ZoneTexte 5"/>
          <p:cNvSpPr txBox="1"/>
          <p:nvPr/>
        </p:nvSpPr>
        <p:spPr>
          <a:xfrm>
            <a:off x="203460" y="1275806"/>
            <a:ext cx="10711468" cy="523220"/>
          </a:xfrm>
          <a:prstGeom prst="rect">
            <a:avLst/>
          </a:prstGeom>
          <a:noFill/>
        </p:spPr>
        <p:txBody>
          <a:bodyPr wrap="square" rtlCol="0">
            <a:spAutoFit/>
          </a:bodyPr>
          <a:lstStyle/>
          <a:p>
            <a:r>
              <a:rPr lang="fr-FR" sz="2800" dirty="0"/>
              <a:t>Evaluation des réinterventions pour complication post-opératoire</a:t>
            </a:r>
          </a:p>
        </p:txBody>
      </p:sp>
      <p:grpSp>
        <p:nvGrpSpPr>
          <p:cNvPr id="11" name="Grouper 10"/>
          <p:cNvGrpSpPr/>
          <p:nvPr/>
        </p:nvGrpSpPr>
        <p:grpSpPr>
          <a:xfrm>
            <a:off x="7228257" y="2194339"/>
            <a:ext cx="4752971" cy="4304715"/>
            <a:chOff x="7228257" y="2194339"/>
            <a:chExt cx="4752971" cy="4304715"/>
          </a:xfrm>
        </p:grpSpPr>
        <p:grpSp>
          <p:nvGrpSpPr>
            <p:cNvPr id="10" name="Grouper 9"/>
            <p:cNvGrpSpPr/>
            <p:nvPr/>
          </p:nvGrpSpPr>
          <p:grpSpPr>
            <a:xfrm>
              <a:off x="7228257" y="2194339"/>
              <a:ext cx="4752971" cy="4304715"/>
              <a:chOff x="7228257" y="2194339"/>
              <a:chExt cx="4752971" cy="4304715"/>
            </a:xfrm>
          </p:grpSpPr>
          <p:pic>
            <p:nvPicPr>
              <p:cNvPr id="4" name="Image 3"/>
              <p:cNvPicPr>
                <a:picLocks noChangeAspect="1"/>
              </p:cNvPicPr>
              <p:nvPr/>
            </p:nvPicPr>
            <p:blipFill>
              <a:blip r:embed="rId19"/>
              <a:stretch>
                <a:fillRect/>
              </a:stretch>
            </p:blipFill>
            <p:spPr>
              <a:xfrm>
                <a:off x="7228257" y="2194339"/>
                <a:ext cx="4670518" cy="3013237"/>
              </a:xfrm>
              <a:prstGeom prst="rect">
                <a:avLst/>
              </a:prstGeom>
            </p:spPr>
          </p:pic>
          <p:sp>
            <p:nvSpPr>
              <p:cNvPr id="5" name="Rectangle 4"/>
              <p:cNvSpPr/>
              <p:nvPr/>
            </p:nvSpPr>
            <p:spPr>
              <a:xfrm>
                <a:off x="7310710" y="5575724"/>
                <a:ext cx="4670518" cy="923330"/>
              </a:xfrm>
              <a:prstGeom prst="rect">
                <a:avLst/>
              </a:prstGeom>
            </p:spPr>
            <p:txBody>
              <a:bodyPr wrap="square">
                <a:spAutoFit/>
              </a:bodyPr>
              <a:lstStyle/>
              <a:p>
                <a:pPr algn="ctr"/>
                <a:r>
                  <a:rPr lang="fr-FR" dirty="0">
                    <a:solidFill>
                      <a:srgbClr val="000000"/>
                    </a:solidFill>
                    <a:latin typeface="Calibri" panose="020F0502020204030204" pitchFamily="34" charset="0"/>
                  </a:rPr>
                  <a:t>Avec l’analyse </a:t>
                </a:r>
                <a:r>
                  <a:rPr lang="fr-FR" b="1" dirty="0">
                    <a:solidFill>
                      <a:srgbClr val="000000"/>
                    </a:solidFill>
                    <a:latin typeface="Calibri" panose="020F0502020204030204" pitchFamily="34" charset="0"/>
                  </a:rPr>
                  <a:t>multivariée</a:t>
                </a:r>
                <a:r>
                  <a:rPr lang="fr-FR" dirty="0">
                    <a:solidFill>
                      <a:srgbClr val="000000"/>
                    </a:solidFill>
                    <a:latin typeface="Calibri" panose="020F0502020204030204" pitchFamily="34" charset="0"/>
                  </a:rPr>
                  <a:t>, </a:t>
                </a:r>
              </a:p>
              <a:p>
                <a:pPr algn="ctr"/>
                <a:r>
                  <a:rPr lang="fr-FR" dirty="0">
                    <a:solidFill>
                      <a:srgbClr val="000000"/>
                    </a:solidFill>
                    <a:latin typeface="Calibri" panose="020F0502020204030204" pitchFamily="34" charset="0"/>
                  </a:rPr>
                  <a:t>HR = 2,07 (IC 95% [0,94-4,59]</a:t>
                </a:r>
              </a:p>
              <a:p>
                <a:pPr algn="ctr"/>
                <a:r>
                  <a:rPr lang="fr-FR" dirty="0">
                    <a:solidFill>
                      <a:srgbClr val="000000"/>
                    </a:solidFill>
                    <a:latin typeface="Calibri" panose="020F0502020204030204" pitchFamily="34" charset="0"/>
                  </a:rPr>
                  <a:t>p = 0,071)</a:t>
                </a:r>
                <a:endParaRPr lang="fr-FR" dirty="0"/>
              </a:p>
            </p:txBody>
          </p:sp>
        </p:grpSp>
        <p:sp>
          <p:nvSpPr>
            <p:cNvPr id="7" name="Ellipse 6"/>
            <p:cNvSpPr/>
            <p:nvPr/>
          </p:nvSpPr>
          <p:spPr>
            <a:xfrm>
              <a:off x="11323348" y="2461939"/>
              <a:ext cx="492369" cy="260486"/>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61067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e 7">
            <a:extLst>
              <a:ext uri="{FF2B5EF4-FFF2-40B4-BE49-F238E27FC236}">
                <a16:creationId xmlns:a16="http://schemas.microsoft.com/office/drawing/2014/main" id="{286C1DD8-E388-90EC-BA73-455278A34F88}"/>
              </a:ext>
            </a:extLst>
          </p:cNvPr>
          <p:cNvGraphicFramePr/>
          <p:nvPr>
            <p:extLst>
              <p:ext uri="{D42A27DB-BD31-4B8C-83A1-F6EECF244321}">
                <p14:modId xmlns:p14="http://schemas.microsoft.com/office/powerpoint/2010/main" val="1152034158"/>
              </p:ext>
            </p:extLst>
          </p:nvPr>
        </p:nvGraphicFramePr>
        <p:xfrm>
          <a:off x="180292" y="174216"/>
          <a:ext cx="11800936" cy="448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me 22">
            <a:extLst>
              <a:ext uri="{FF2B5EF4-FFF2-40B4-BE49-F238E27FC236}">
                <a16:creationId xmlns:a16="http://schemas.microsoft.com/office/drawing/2014/main" id="{93343437-D3C3-E6F1-5DB1-DCD7265D0E56}"/>
              </a:ext>
            </a:extLst>
          </p:cNvPr>
          <p:cNvGraphicFramePr/>
          <p:nvPr/>
        </p:nvGraphicFramePr>
        <p:xfrm>
          <a:off x="5156200" y="624205"/>
          <a:ext cx="4838700" cy="3410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6" name="Diagramme 25">
            <a:extLst>
              <a:ext uri="{FF2B5EF4-FFF2-40B4-BE49-F238E27FC236}">
                <a16:creationId xmlns:a16="http://schemas.microsoft.com/office/drawing/2014/main" id="{93343437-D3C3-E6F1-5DB1-DCD7265D0E56}"/>
              </a:ext>
            </a:extLst>
          </p:cNvPr>
          <p:cNvGraphicFramePr/>
          <p:nvPr>
            <p:extLst>
              <p:ext uri="{D42A27DB-BD31-4B8C-83A1-F6EECF244321}">
                <p14:modId xmlns:p14="http://schemas.microsoft.com/office/powerpoint/2010/main" val="525532154"/>
              </p:ext>
            </p:extLst>
          </p:nvPr>
        </p:nvGraphicFramePr>
        <p:xfrm>
          <a:off x="5308600" y="649605"/>
          <a:ext cx="4838700" cy="34100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4" name="Image 3"/>
          <p:cNvPicPr>
            <a:picLocks noChangeAspect="1"/>
          </p:cNvPicPr>
          <p:nvPr/>
        </p:nvPicPr>
        <p:blipFill>
          <a:blip r:embed="rId18"/>
          <a:stretch>
            <a:fillRect/>
          </a:stretch>
        </p:blipFill>
        <p:spPr>
          <a:xfrm>
            <a:off x="358162" y="2619311"/>
            <a:ext cx="5369579" cy="2550550"/>
          </a:xfrm>
          <a:prstGeom prst="rect">
            <a:avLst/>
          </a:prstGeom>
        </p:spPr>
      </p:pic>
      <p:pic>
        <p:nvPicPr>
          <p:cNvPr id="5" name="Image 4"/>
          <p:cNvPicPr>
            <a:picLocks noChangeAspect="1"/>
          </p:cNvPicPr>
          <p:nvPr/>
        </p:nvPicPr>
        <p:blipFill>
          <a:blip r:embed="rId19"/>
          <a:stretch>
            <a:fillRect/>
          </a:stretch>
        </p:blipFill>
        <p:spPr>
          <a:xfrm>
            <a:off x="6080760" y="2619311"/>
            <a:ext cx="5745201" cy="3081414"/>
          </a:xfrm>
          <a:prstGeom prst="rect">
            <a:avLst/>
          </a:prstGeom>
        </p:spPr>
      </p:pic>
      <p:sp>
        <p:nvSpPr>
          <p:cNvPr id="6" name="ZoneTexte 5"/>
          <p:cNvSpPr txBox="1"/>
          <p:nvPr/>
        </p:nvSpPr>
        <p:spPr>
          <a:xfrm>
            <a:off x="358162" y="1446963"/>
            <a:ext cx="9398787" cy="523220"/>
          </a:xfrm>
          <a:prstGeom prst="rect">
            <a:avLst/>
          </a:prstGeom>
          <a:noFill/>
        </p:spPr>
        <p:txBody>
          <a:bodyPr wrap="square" rtlCol="0">
            <a:spAutoFit/>
          </a:bodyPr>
          <a:lstStyle/>
          <a:p>
            <a:r>
              <a:rPr lang="fr-FR" sz="2800" dirty="0"/>
              <a:t>Evaluation des scores fonctionnels</a:t>
            </a:r>
          </a:p>
        </p:txBody>
      </p:sp>
      <p:sp>
        <p:nvSpPr>
          <p:cNvPr id="9" name="Ellipse 8"/>
          <p:cNvSpPr/>
          <p:nvPr/>
        </p:nvSpPr>
        <p:spPr>
          <a:xfrm>
            <a:off x="5235372" y="3098547"/>
            <a:ext cx="492369" cy="260486"/>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83349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me 10">
            <a:extLst>
              <a:ext uri="{FF2B5EF4-FFF2-40B4-BE49-F238E27FC236}">
                <a16:creationId xmlns:a16="http://schemas.microsoft.com/office/drawing/2014/main" id="{D7EAABD5-6BDD-BCC2-101B-0D4E6E94967C}"/>
              </a:ext>
            </a:extLst>
          </p:cNvPr>
          <p:cNvGraphicFramePr/>
          <p:nvPr>
            <p:extLst>
              <p:ext uri="{D42A27DB-BD31-4B8C-83A1-F6EECF244321}">
                <p14:modId xmlns:p14="http://schemas.microsoft.com/office/powerpoint/2010/main" val="1174716118"/>
              </p:ext>
            </p:extLst>
          </p:nvPr>
        </p:nvGraphicFramePr>
        <p:xfrm>
          <a:off x="180292" y="174202"/>
          <a:ext cx="11800936" cy="448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a:extLst>
              <a:ext uri="{FF2B5EF4-FFF2-40B4-BE49-F238E27FC236}">
                <a16:creationId xmlns:a16="http://schemas.microsoft.com/office/drawing/2014/main" id="{10E88998-B265-96AE-3CE1-29BFA6C9DC86}"/>
              </a:ext>
            </a:extLst>
          </p:cNvPr>
          <p:cNvGraphicFramePr/>
          <p:nvPr>
            <p:extLst>
              <p:ext uri="{D42A27DB-BD31-4B8C-83A1-F6EECF244321}">
                <p14:modId xmlns:p14="http://schemas.microsoft.com/office/powerpoint/2010/main" val="1636628355"/>
              </p:ext>
            </p:extLst>
          </p:nvPr>
        </p:nvGraphicFramePr>
        <p:xfrm>
          <a:off x="5902410" y="622777"/>
          <a:ext cx="6289590" cy="3410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 name="Diagramme 1"/>
          <p:cNvGraphicFramePr/>
          <p:nvPr>
            <p:extLst>
              <p:ext uri="{D42A27DB-BD31-4B8C-83A1-F6EECF244321}">
                <p14:modId xmlns:p14="http://schemas.microsoft.com/office/powerpoint/2010/main" val="195715022"/>
              </p:ext>
            </p:extLst>
          </p:nvPr>
        </p:nvGraphicFramePr>
        <p:xfrm>
          <a:off x="1633806" y="1252229"/>
          <a:ext cx="8893908" cy="613833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3" name="ZoneTexte 2"/>
          <p:cNvSpPr txBox="1"/>
          <p:nvPr/>
        </p:nvSpPr>
        <p:spPr>
          <a:xfrm>
            <a:off x="312516" y="1119965"/>
            <a:ext cx="10215198" cy="584775"/>
          </a:xfrm>
          <a:prstGeom prst="rect">
            <a:avLst/>
          </a:prstGeom>
          <a:noFill/>
        </p:spPr>
        <p:txBody>
          <a:bodyPr wrap="square" rtlCol="0">
            <a:spAutoFit/>
          </a:bodyPr>
          <a:lstStyle/>
          <a:p>
            <a:r>
              <a:rPr lang="fr-FR" sz="3200" dirty="0"/>
              <a:t>Limites et forces de l’étude </a:t>
            </a:r>
          </a:p>
        </p:txBody>
      </p:sp>
    </p:spTree>
    <p:extLst>
      <p:ext uri="{BB962C8B-B14F-4D97-AF65-F5344CB8AC3E}">
        <p14:creationId xmlns:p14="http://schemas.microsoft.com/office/powerpoint/2010/main" val="2118016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me 10">
            <a:extLst>
              <a:ext uri="{FF2B5EF4-FFF2-40B4-BE49-F238E27FC236}">
                <a16:creationId xmlns:a16="http://schemas.microsoft.com/office/drawing/2014/main" id="{D7EAABD5-6BDD-BCC2-101B-0D4E6E94967C}"/>
              </a:ext>
            </a:extLst>
          </p:cNvPr>
          <p:cNvGraphicFramePr/>
          <p:nvPr/>
        </p:nvGraphicFramePr>
        <p:xfrm>
          <a:off x="180292" y="174202"/>
          <a:ext cx="11800936" cy="448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a:extLst>
              <a:ext uri="{FF2B5EF4-FFF2-40B4-BE49-F238E27FC236}">
                <a16:creationId xmlns:a16="http://schemas.microsoft.com/office/drawing/2014/main" id="{10E88998-B265-96AE-3CE1-29BFA6C9DC86}"/>
              </a:ext>
            </a:extLst>
          </p:cNvPr>
          <p:cNvGraphicFramePr/>
          <p:nvPr/>
        </p:nvGraphicFramePr>
        <p:xfrm>
          <a:off x="5902410" y="622777"/>
          <a:ext cx="6289590" cy="3410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 name="Diagramme 1"/>
          <p:cNvGraphicFramePr/>
          <p:nvPr>
            <p:extLst>
              <p:ext uri="{D42A27DB-BD31-4B8C-83A1-F6EECF244321}">
                <p14:modId xmlns:p14="http://schemas.microsoft.com/office/powerpoint/2010/main" val="1474118488"/>
              </p:ext>
            </p:extLst>
          </p:nvPr>
        </p:nvGraphicFramePr>
        <p:xfrm>
          <a:off x="1633806" y="1252229"/>
          <a:ext cx="8893908" cy="613833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3" name="ZoneTexte 2"/>
          <p:cNvSpPr txBox="1"/>
          <p:nvPr/>
        </p:nvSpPr>
        <p:spPr>
          <a:xfrm>
            <a:off x="312516" y="1119965"/>
            <a:ext cx="10215198" cy="584775"/>
          </a:xfrm>
          <a:prstGeom prst="rect">
            <a:avLst/>
          </a:prstGeom>
          <a:noFill/>
        </p:spPr>
        <p:txBody>
          <a:bodyPr wrap="square" rtlCol="0">
            <a:spAutoFit/>
          </a:bodyPr>
          <a:lstStyle/>
          <a:p>
            <a:r>
              <a:rPr lang="fr-FR" sz="3200" dirty="0"/>
              <a:t>Limites et forces de l’étude </a:t>
            </a:r>
          </a:p>
        </p:txBody>
      </p:sp>
    </p:spTree>
    <p:extLst>
      <p:ext uri="{BB962C8B-B14F-4D97-AF65-F5344CB8AC3E}">
        <p14:creationId xmlns:p14="http://schemas.microsoft.com/office/powerpoint/2010/main" val="112738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me 10">
            <a:extLst>
              <a:ext uri="{FF2B5EF4-FFF2-40B4-BE49-F238E27FC236}">
                <a16:creationId xmlns:a16="http://schemas.microsoft.com/office/drawing/2014/main" id="{D7EAABD5-6BDD-BCC2-101B-0D4E6E94967C}"/>
              </a:ext>
            </a:extLst>
          </p:cNvPr>
          <p:cNvGraphicFramePr/>
          <p:nvPr>
            <p:extLst>
              <p:ext uri="{D42A27DB-BD31-4B8C-83A1-F6EECF244321}">
                <p14:modId xmlns:p14="http://schemas.microsoft.com/office/powerpoint/2010/main" val="412987438"/>
              </p:ext>
            </p:extLst>
          </p:nvPr>
        </p:nvGraphicFramePr>
        <p:xfrm>
          <a:off x="180292" y="174202"/>
          <a:ext cx="11800936" cy="448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a:extLst>
              <a:ext uri="{FF2B5EF4-FFF2-40B4-BE49-F238E27FC236}">
                <a16:creationId xmlns:a16="http://schemas.microsoft.com/office/drawing/2014/main" id="{10E88998-B265-96AE-3CE1-29BFA6C9DC86}"/>
              </a:ext>
            </a:extLst>
          </p:cNvPr>
          <p:cNvGraphicFramePr/>
          <p:nvPr>
            <p:extLst>
              <p:ext uri="{D42A27DB-BD31-4B8C-83A1-F6EECF244321}">
                <p14:modId xmlns:p14="http://schemas.microsoft.com/office/powerpoint/2010/main" val="412723362"/>
              </p:ext>
            </p:extLst>
          </p:nvPr>
        </p:nvGraphicFramePr>
        <p:xfrm>
          <a:off x="5902410" y="622777"/>
          <a:ext cx="6289590" cy="3410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ZoneTexte 2"/>
          <p:cNvSpPr txBox="1"/>
          <p:nvPr/>
        </p:nvSpPr>
        <p:spPr>
          <a:xfrm>
            <a:off x="180292" y="1172575"/>
            <a:ext cx="12126008" cy="4185761"/>
          </a:xfrm>
          <a:prstGeom prst="rect">
            <a:avLst/>
          </a:prstGeom>
          <a:noFill/>
        </p:spPr>
        <p:txBody>
          <a:bodyPr wrap="square" rtlCol="0">
            <a:spAutoFit/>
          </a:bodyPr>
          <a:lstStyle/>
          <a:p>
            <a:r>
              <a:rPr lang="fr-FR" sz="2800" b="1" dirty="0"/>
              <a:t>Courbes d’apprentissage </a:t>
            </a:r>
          </a:p>
          <a:p>
            <a:endParaRPr lang="fr-FR" sz="2800" dirty="0"/>
          </a:p>
          <a:p>
            <a:r>
              <a:rPr lang="fr-FR" sz="2400" dirty="0"/>
              <a:t>Pour PST et VST, seuil k = 4</a:t>
            </a:r>
          </a:p>
          <a:p>
            <a:r>
              <a:rPr lang="fr-FR" sz="2400" dirty="0"/>
              <a:t>Pour durée opératoire, seuil k = 2</a:t>
            </a:r>
          </a:p>
          <a:p>
            <a:r>
              <a:rPr lang="fr-FR" sz="2400" dirty="0"/>
              <a:t>Corrélation statistique faible</a:t>
            </a:r>
          </a:p>
          <a:p>
            <a:pPr marL="457200" indent="-457200">
              <a:buFontTx/>
              <a:buChar char="-"/>
            </a:pPr>
            <a:endParaRPr lang="fr-FR" sz="2400" dirty="0"/>
          </a:p>
          <a:p>
            <a:pPr marL="457200" indent="-457200">
              <a:buFontTx/>
              <a:buChar char="-"/>
            </a:pPr>
            <a:endParaRPr lang="fr-FR" sz="2400" dirty="0"/>
          </a:p>
          <a:p>
            <a:r>
              <a:rPr lang="fr-FR" sz="2400" dirty="0"/>
              <a:t>Comparaison à la littérature :</a:t>
            </a:r>
          </a:p>
          <a:p>
            <a:pPr lvl="2"/>
            <a:r>
              <a:rPr lang="fr-FR" sz="2400" dirty="0"/>
              <a:t>k = 4 pour </a:t>
            </a:r>
            <a:r>
              <a:rPr lang="fr-FR" sz="2400" dirty="0" err="1"/>
              <a:t>Parlee</a:t>
            </a:r>
            <a:r>
              <a:rPr lang="fr-FR" sz="2400" dirty="0"/>
              <a:t> et </a:t>
            </a:r>
            <a:r>
              <a:rPr lang="fr-FR" sz="2400" i="1" dirty="0"/>
              <a:t>al</a:t>
            </a:r>
            <a:r>
              <a:rPr lang="fr-FR" sz="2400" dirty="0"/>
              <a:t>.</a:t>
            </a:r>
            <a:r>
              <a:rPr lang="fr-FR" sz="2400" baseline="30000" dirty="0"/>
              <a:t>1</a:t>
            </a:r>
            <a:r>
              <a:rPr lang="fr-FR" sz="2400" dirty="0"/>
              <a:t> - </a:t>
            </a:r>
            <a:r>
              <a:rPr lang="fr-FR" dirty="0"/>
              <a:t>Risque de faillite aseptique sur les </a:t>
            </a:r>
            <a:r>
              <a:rPr lang="fr-FR" dirty="0" err="1"/>
              <a:t>endoprothèses</a:t>
            </a:r>
            <a:r>
              <a:rPr lang="fr-FR" dirty="0"/>
              <a:t> avec dispositifs d’</a:t>
            </a:r>
            <a:r>
              <a:rPr lang="fr-FR" dirty="0" err="1"/>
              <a:t>ostéointégration</a:t>
            </a:r>
            <a:r>
              <a:rPr lang="fr-FR" dirty="0"/>
              <a:t> compressive sur des fémurs proximaux et distaux. </a:t>
            </a:r>
          </a:p>
          <a:p>
            <a:pPr lvl="2"/>
            <a:r>
              <a:rPr lang="fr-FR" sz="2400" dirty="0"/>
              <a:t>K = 4 pour </a:t>
            </a:r>
            <a:r>
              <a:rPr lang="fr-FR" sz="2400" dirty="0" err="1"/>
              <a:t>Laffel</a:t>
            </a:r>
            <a:r>
              <a:rPr lang="fr-FR" sz="2400" dirty="0"/>
              <a:t> et </a:t>
            </a:r>
            <a:r>
              <a:rPr lang="fr-FR" sz="2400" i="1" dirty="0"/>
              <a:t>al</a:t>
            </a:r>
            <a:r>
              <a:rPr lang="fr-FR" sz="2400" dirty="0"/>
              <a:t>.</a:t>
            </a:r>
            <a:r>
              <a:rPr lang="fr-FR" sz="2400" baseline="30000" dirty="0"/>
              <a:t>2 </a:t>
            </a:r>
            <a:r>
              <a:rPr lang="fr-FR" sz="2400" dirty="0"/>
              <a:t>- </a:t>
            </a:r>
            <a:r>
              <a:rPr lang="fr-FR" dirty="0"/>
              <a:t>Mortalité à 90 jours pour les greffes cardiaques. </a:t>
            </a:r>
          </a:p>
        </p:txBody>
      </p:sp>
      <p:grpSp>
        <p:nvGrpSpPr>
          <p:cNvPr id="7" name="Grouper 6"/>
          <p:cNvGrpSpPr/>
          <p:nvPr/>
        </p:nvGrpSpPr>
        <p:grpSpPr>
          <a:xfrm>
            <a:off x="6455426" y="2171302"/>
            <a:ext cx="5972536" cy="1535654"/>
            <a:chOff x="6219464" y="2332390"/>
            <a:chExt cx="5972536" cy="1535654"/>
          </a:xfrm>
        </p:grpSpPr>
        <p:sp>
          <p:nvSpPr>
            <p:cNvPr id="4" name="Rectangle 3"/>
            <p:cNvSpPr/>
            <p:nvPr/>
          </p:nvSpPr>
          <p:spPr>
            <a:xfrm>
              <a:off x="6219464" y="3129380"/>
              <a:ext cx="5972536" cy="738664"/>
            </a:xfrm>
            <a:prstGeom prst="rect">
              <a:avLst/>
            </a:prstGeom>
          </p:spPr>
          <p:txBody>
            <a:bodyPr wrap="square">
              <a:spAutoFit/>
            </a:bodyPr>
            <a:lstStyle/>
            <a:p>
              <a:r>
                <a:rPr lang="fr-FR" sz="1400" dirty="0">
                  <a:latin typeface="Calibri" charset="0"/>
                </a:rPr>
                <a:t>2.    </a:t>
              </a:r>
              <a:r>
                <a:rPr lang="fr-FR" sz="1400" dirty="0" err="1">
                  <a:latin typeface="Calibri" charset="0"/>
                </a:rPr>
                <a:t>Laffel</a:t>
              </a:r>
              <a:r>
                <a:rPr lang="fr-FR" sz="1400" dirty="0">
                  <a:latin typeface="Calibri" charset="0"/>
                </a:rPr>
                <a:t> GL, Barnett AI, </a:t>
              </a:r>
              <a:r>
                <a:rPr lang="fr-FR" sz="1400" dirty="0" err="1">
                  <a:latin typeface="Calibri" charset="0"/>
                </a:rPr>
                <a:t>Finkelstein</a:t>
              </a:r>
              <a:r>
                <a:rPr lang="fr-FR" sz="1400" dirty="0">
                  <a:latin typeface="Calibri" charset="0"/>
                </a:rPr>
                <a:t> S, </a:t>
              </a:r>
              <a:r>
                <a:rPr lang="fr-FR" sz="1400" dirty="0" err="1">
                  <a:latin typeface="Calibri" charset="0"/>
                </a:rPr>
                <a:t>Kaye</a:t>
              </a:r>
              <a:r>
                <a:rPr lang="fr-FR" sz="1400" dirty="0">
                  <a:latin typeface="Calibri" charset="0"/>
                </a:rPr>
                <a:t> MP. The Relation </a:t>
              </a:r>
              <a:r>
                <a:rPr lang="fr-FR" sz="1400" dirty="0" err="1">
                  <a:latin typeface="Calibri" charset="0"/>
                </a:rPr>
                <a:t>between</a:t>
              </a:r>
              <a:r>
                <a:rPr lang="fr-FR" sz="1400" dirty="0">
                  <a:latin typeface="Calibri" charset="0"/>
                </a:rPr>
                <a:t> </a:t>
              </a:r>
              <a:r>
                <a:rPr lang="fr-FR" sz="1400" dirty="0" err="1">
                  <a:latin typeface="Calibri" charset="0"/>
                </a:rPr>
                <a:t>Experience</a:t>
              </a:r>
              <a:r>
                <a:rPr lang="fr-FR" sz="1400" dirty="0">
                  <a:latin typeface="Calibri" charset="0"/>
                </a:rPr>
                <a:t> and </a:t>
              </a:r>
              <a:r>
                <a:rPr lang="fr-FR" sz="1400" dirty="0" err="1">
                  <a:latin typeface="Calibri" charset="0"/>
                </a:rPr>
                <a:t>Outcome</a:t>
              </a:r>
              <a:r>
                <a:rPr lang="fr-FR" sz="1400" dirty="0">
                  <a:latin typeface="Calibri" charset="0"/>
                </a:rPr>
                <a:t> in </a:t>
              </a:r>
              <a:r>
                <a:rPr lang="fr-FR" sz="1400" dirty="0" err="1">
                  <a:latin typeface="Calibri" charset="0"/>
                </a:rPr>
                <a:t>Heart</a:t>
              </a:r>
              <a:r>
                <a:rPr lang="fr-FR" sz="1400" dirty="0">
                  <a:latin typeface="Calibri" charset="0"/>
                </a:rPr>
                <a:t> Transplantation. N </a:t>
              </a:r>
              <a:r>
                <a:rPr lang="fr-FR" sz="1400" dirty="0" err="1">
                  <a:latin typeface="Calibri" charset="0"/>
                </a:rPr>
                <a:t>Engl</a:t>
              </a:r>
              <a:r>
                <a:rPr lang="fr-FR" sz="1400" dirty="0">
                  <a:latin typeface="Calibri" charset="0"/>
                </a:rPr>
                <a:t> J Med. 22 </a:t>
              </a:r>
              <a:r>
                <a:rPr lang="fr-FR" sz="1400" dirty="0" err="1">
                  <a:latin typeface="Calibri" charset="0"/>
                </a:rPr>
                <a:t>oct</a:t>
              </a:r>
              <a:r>
                <a:rPr lang="fr-FR" sz="1400" dirty="0">
                  <a:latin typeface="Calibri" charset="0"/>
                </a:rPr>
                <a:t> 1992;327(17):1220</a:t>
              </a:r>
              <a:r>
                <a:rPr lang="fr-FR" sz="1400" dirty="0">
                  <a:latin typeface="CambriaMath" charset="0"/>
                </a:rPr>
                <a:t>‐</a:t>
              </a:r>
              <a:r>
                <a:rPr lang="fr-FR" sz="1400" dirty="0">
                  <a:latin typeface="Calibri" charset="0"/>
                </a:rPr>
                <a:t>5. </a:t>
              </a:r>
              <a:endParaRPr lang="fr-FR" sz="1400" dirty="0"/>
            </a:p>
          </p:txBody>
        </p:sp>
        <p:sp>
          <p:nvSpPr>
            <p:cNvPr id="6" name="Rectangle 5"/>
            <p:cNvSpPr/>
            <p:nvPr/>
          </p:nvSpPr>
          <p:spPr>
            <a:xfrm>
              <a:off x="6219464" y="2332390"/>
              <a:ext cx="5972536" cy="738664"/>
            </a:xfrm>
            <a:prstGeom prst="rect">
              <a:avLst/>
            </a:prstGeom>
          </p:spPr>
          <p:txBody>
            <a:bodyPr wrap="square">
              <a:spAutoFit/>
            </a:bodyPr>
            <a:lstStyle/>
            <a:p>
              <a:r>
                <a:rPr lang="fr-FR" sz="1400" dirty="0">
                  <a:latin typeface="Calibri" charset="0"/>
                </a:rPr>
                <a:t>1.    </a:t>
              </a:r>
              <a:r>
                <a:rPr lang="fr-FR" sz="1400" dirty="0" err="1">
                  <a:latin typeface="Calibri" charset="0"/>
                </a:rPr>
                <a:t>Parlee</a:t>
              </a:r>
              <a:r>
                <a:rPr lang="fr-FR" sz="1400" dirty="0">
                  <a:latin typeface="Calibri" charset="0"/>
                </a:rPr>
                <a:t> L, Kagan R, </a:t>
              </a:r>
              <a:r>
                <a:rPr lang="fr-FR" sz="1400" dirty="0" err="1">
                  <a:latin typeface="Calibri" charset="0"/>
                </a:rPr>
                <a:t>Doung</a:t>
              </a:r>
              <a:r>
                <a:rPr lang="fr-FR" sz="1400" dirty="0">
                  <a:latin typeface="Calibri" charset="0"/>
                </a:rPr>
                <a:t> YC, Hayden JB, </a:t>
              </a:r>
              <a:r>
                <a:rPr lang="fr-FR" sz="1400" dirty="0" err="1">
                  <a:latin typeface="Calibri" charset="0"/>
                </a:rPr>
                <a:t>Gundle</a:t>
              </a:r>
              <a:r>
                <a:rPr lang="fr-FR" sz="1400" dirty="0">
                  <a:latin typeface="Calibri" charset="0"/>
                </a:rPr>
                <a:t> KR. Compressive </a:t>
              </a:r>
              <a:r>
                <a:rPr lang="fr-FR" sz="1400" dirty="0" err="1">
                  <a:latin typeface="Calibri" charset="0"/>
                </a:rPr>
                <a:t>osseointegration</a:t>
              </a:r>
              <a:r>
                <a:rPr lang="fr-FR" sz="1400" dirty="0">
                  <a:latin typeface="Calibri" charset="0"/>
                </a:rPr>
                <a:t> for </a:t>
              </a:r>
              <a:r>
                <a:rPr lang="fr-FR" sz="1400" dirty="0" err="1">
                  <a:latin typeface="Calibri" charset="0"/>
                </a:rPr>
                <a:t>endoprosthetic</a:t>
              </a:r>
              <a:r>
                <a:rPr lang="fr-FR" sz="1400" dirty="0">
                  <a:latin typeface="Calibri" charset="0"/>
                </a:rPr>
                <a:t> reconstruction. </a:t>
              </a:r>
              <a:r>
                <a:rPr lang="fr-FR" sz="1400" dirty="0" err="1">
                  <a:latin typeface="Calibri" charset="0"/>
                </a:rPr>
                <a:t>Orthop</a:t>
              </a:r>
              <a:r>
                <a:rPr lang="fr-FR" sz="1400" dirty="0">
                  <a:latin typeface="Calibri" charset="0"/>
                </a:rPr>
                <a:t> </a:t>
              </a:r>
              <a:r>
                <a:rPr lang="fr-FR" sz="1400" dirty="0" err="1">
                  <a:latin typeface="Calibri" charset="0"/>
                </a:rPr>
                <a:t>Rev</a:t>
              </a:r>
              <a:r>
                <a:rPr lang="fr-FR" sz="1400" dirty="0">
                  <a:latin typeface="Calibri" charset="0"/>
                </a:rPr>
                <a:t>. 24 </a:t>
              </a:r>
              <a:r>
                <a:rPr lang="fr-FR" sz="1400" dirty="0" err="1">
                  <a:latin typeface="Calibri" charset="0"/>
                </a:rPr>
                <a:t>nov</a:t>
              </a:r>
              <a:r>
                <a:rPr lang="fr-FR" sz="1400" dirty="0">
                  <a:latin typeface="Calibri" charset="0"/>
                </a:rPr>
                <a:t> 2020;12(3):8646. </a:t>
              </a:r>
              <a:endParaRPr lang="fr-FR" sz="1400" dirty="0"/>
            </a:p>
          </p:txBody>
        </p:sp>
      </p:grpSp>
      <p:sp>
        <p:nvSpPr>
          <p:cNvPr id="8" name="ZoneTexte 7"/>
          <p:cNvSpPr txBox="1"/>
          <p:nvPr/>
        </p:nvSpPr>
        <p:spPr>
          <a:xfrm>
            <a:off x="180292" y="5832563"/>
            <a:ext cx="10908255" cy="830997"/>
          </a:xfrm>
          <a:prstGeom prst="rect">
            <a:avLst/>
          </a:prstGeom>
          <a:noFill/>
        </p:spPr>
        <p:txBody>
          <a:bodyPr wrap="square" rtlCol="0">
            <a:spAutoFit/>
          </a:bodyPr>
          <a:lstStyle/>
          <a:p>
            <a:r>
              <a:rPr lang="fr-FR" sz="2400" dirty="0"/>
              <a:t>CPM = chirurgiens tumeurs ou révision prothétique </a:t>
            </a:r>
            <a:r>
              <a:rPr lang="fr-FR" sz="2400" dirty="0">
                <a:sym typeface="Wingdings"/>
              </a:rPr>
              <a:t> gestion des saignements péri-opératoires</a:t>
            </a:r>
            <a:r>
              <a:rPr lang="fr-FR" sz="2400" dirty="0"/>
              <a:t> </a:t>
            </a:r>
          </a:p>
        </p:txBody>
      </p:sp>
    </p:spTree>
    <p:extLst>
      <p:ext uri="{BB962C8B-B14F-4D97-AF65-F5344CB8AC3E}">
        <p14:creationId xmlns:p14="http://schemas.microsoft.com/office/powerpoint/2010/main" val="14131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me 10">
            <a:extLst>
              <a:ext uri="{FF2B5EF4-FFF2-40B4-BE49-F238E27FC236}">
                <a16:creationId xmlns:a16="http://schemas.microsoft.com/office/drawing/2014/main" id="{D7EAABD5-6BDD-BCC2-101B-0D4E6E94967C}"/>
              </a:ext>
            </a:extLst>
          </p:cNvPr>
          <p:cNvGraphicFramePr/>
          <p:nvPr>
            <p:extLst>
              <p:ext uri="{D42A27DB-BD31-4B8C-83A1-F6EECF244321}">
                <p14:modId xmlns:p14="http://schemas.microsoft.com/office/powerpoint/2010/main" val="269365324"/>
              </p:ext>
            </p:extLst>
          </p:nvPr>
        </p:nvGraphicFramePr>
        <p:xfrm>
          <a:off x="180292" y="174202"/>
          <a:ext cx="11800936" cy="448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a:extLst>
              <a:ext uri="{FF2B5EF4-FFF2-40B4-BE49-F238E27FC236}">
                <a16:creationId xmlns:a16="http://schemas.microsoft.com/office/drawing/2014/main" id="{10E88998-B265-96AE-3CE1-29BFA6C9DC86}"/>
              </a:ext>
            </a:extLst>
          </p:cNvPr>
          <p:cNvGraphicFramePr/>
          <p:nvPr>
            <p:extLst>
              <p:ext uri="{D42A27DB-BD31-4B8C-83A1-F6EECF244321}">
                <p14:modId xmlns:p14="http://schemas.microsoft.com/office/powerpoint/2010/main" val="327472592"/>
              </p:ext>
            </p:extLst>
          </p:nvPr>
        </p:nvGraphicFramePr>
        <p:xfrm>
          <a:off x="5902410" y="622777"/>
          <a:ext cx="6289590" cy="3410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ZoneTexte 1"/>
          <p:cNvSpPr txBox="1"/>
          <p:nvPr/>
        </p:nvSpPr>
        <p:spPr>
          <a:xfrm>
            <a:off x="670219" y="1390945"/>
            <a:ext cx="6337251" cy="2800767"/>
          </a:xfrm>
          <a:prstGeom prst="rect">
            <a:avLst/>
          </a:prstGeom>
          <a:noFill/>
        </p:spPr>
        <p:txBody>
          <a:bodyPr wrap="square" rtlCol="0">
            <a:spAutoFit/>
          </a:bodyPr>
          <a:lstStyle/>
          <a:p>
            <a:r>
              <a:rPr lang="fr-FR" sz="2800" b="1" dirty="0" err="1"/>
              <a:t>Réinterventions</a:t>
            </a:r>
            <a:r>
              <a:rPr lang="fr-FR" sz="2800" b="1" dirty="0"/>
              <a:t> </a:t>
            </a:r>
          </a:p>
          <a:p>
            <a:endParaRPr lang="fr-FR" sz="2800" b="1" dirty="0">
              <a:solidFill>
                <a:srgbClr val="000000"/>
              </a:solidFill>
              <a:latin typeface="Calibri" panose="020F0502020204030204" pitchFamily="34" charset="0"/>
            </a:endParaRPr>
          </a:p>
          <a:p>
            <a:r>
              <a:rPr lang="fr-FR" sz="2400" dirty="0">
                <a:solidFill>
                  <a:srgbClr val="000000"/>
                </a:solidFill>
                <a:latin typeface="Calibri" panose="020F0502020204030204" pitchFamily="34" charset="0"/>
              </a:rPr>
              <a:t>HR = </a:t>
            </a:r>
            <a:r>
              <a:rPr lang="fr-FR" sz="2400" b="1" dirty="0">
                <a:solidFill>
                  <a:srgbClr val="000000"/>
                </a:solidFill>
                <a:latin typeface="Calibri" panose="020F0502020204030204" pitchFamily="34" charset="0"/>
              </a:rPr>
              <a:t>1,83</a:t>
            </a:r>
            <a:r>
              <a:rPr lang="fr-FR" sz="2400" dirty="0">
                <a:solidFill>
                  <a:srgbClr val="000000"/>
                </a:solidFill>
                <a:latin typeface="Calibri" panose="020F0502020204030204" pitchFamily="34" charset="0"/>
              </a:rPr>
              <a:t> (IC 95% [0,85-3,98] ; p = 0,136) en </a:t>
            </a:r>
            <a:r>
              <a:rPr lang="fr-FR" sz="2400" dirty="0" err="1">
                <a:solidFill>
                  <a:srgbClr val="000000"/>
                </a:solidFill>
                <a:latin typeface="Calibri" panose="020F0502020204030204" pitchFamily="34" charset="0"/>
              </a:rPr>
              <a:t>univarié</a:t>
            </a:r>
            <a:endParaRPr lang="fr-FR" sz="2400" dirty="0"/>
          </a:p>
          <a:p>
            <a:endParaRPr lang="fr-FR" sz="2400" dirty="0"/>
          </a:p>
          <a:p>
            <a:r>
              <a:rPr lang="fr-FR" sz="2400" dirty="0"/>
              <a:t>HR = </a:t>
            </a:r>
            <a:r>
              <a:rPr lang="fr-FR" sz="2400" b="1" dirty="0"/>
              <a:t>2,07</a:t>
            </a:r>
            <a:r>
              <a:rPr lang="fr-FR" sz="2400" dirty="0"/>
              <a:t> (IC 95% </a:t>
            </a:r>
            <a:r>
              <a:rPr lang="fr-FR" sz="2400" dirty="0">
                <a:solidFill>
                  <a:srgbClr val="000000"/>
                </a:solidFill>
                <a:latin typeface="Calibri" panose="020F0502020204030204" pitchFamily="34" charset="0"/>
              </a:rPr>
              <a:t>[</a:t>
            </a:r>
            <a:r>
              <a:rPr lang="fr-FR" sz="2400" dirty="0"/>
              <a:t>0,94 </a:t>
            </a:r>
            <a:r>
              <a:rPr lang="mr-IN" sz="2400" dirty="0"/>
              <a:t>–</a:t>
            </a:r>
            <a:r>
              <a:rPr lang="fr-FR" sz="2400" dirty="0"/>
              <a:t> 4,59</a:t>
            </a:r>
            <a:r>
              <a:rPr lang="fr-FR" sz="2400" dirty="0">
                <a:solidFill>
                  <a:srgbClr val="000000"/>
                </a:solidFill>
                <a:latin typeface="Calibri" panose="020F0502020204030204" pitchFamily="34" charset="0"/>
              </a:rPr>
              <a:t>]</a:t>
            </a:r>
            <a:r>
              <a:rPr lang="fr-FR" sz="2400" dirty="0"/>
              <a:t> ; p = 0,071) en multivarié</a:t>
            </a:r>
          </a:p>
        </p:txBody>
      </p:sp>
      <p:pic>
        <p:nvPicPr>
          <p:cNvPr id="7" name="Image 6"/>
          <p:cNvPicPr>
            <a:picLocks noChangeAspect="1"/>
          </p:cNvPicPr>
          <p:nvPr/>
        </p:nvPicPr>
        <p:blipFill rotWithShape="1">
          <a:blip r:embed="rId13"/>
          <a:srcRect l="2493" r="1" b="2798"/>
          <a:stretch/>
        </p:blipFill>
        <p:spPr>
          <a:xfrm>
            <a:off x="7185850" y="1575473"/>
            <a:ext cx="4884277" cy="2758098"/>
          </a:xfrm>
          <a:prstGeom prst="rect">
            <a:avLst/>
          </a:prstGeom>
        </p:spPr>
      </p:pic>
      <p:sp>
        <p:nvSpPr>
          <p:cNvPr id="13" name="ZoneTexte 12"/>
          <p:cNvSpPr txBox="1"/>
          <p:nvPr/>
        </p:nvSpPr>
        <p:spPr>
          <a:xfrm>
            <a:off x="670218" y="4590548"/>
            <a:ext cx="6515631" cy="523220"/>
          </a:xfrm>
          <a:prstGeom prst="rect">
            <a:avLst/>
          </a:prstGeom>
          <a:noFill/>
        </p:spPr>
        <p:txBody>
          <a:bodyPr wrap="square" rtlCol="0">
            <a:spAutoFit/>
          </a:bodyPr>
          <a:lstStyle/>
          <a:p>
            <a:r>
              <a:rPr lang="fr-FR" sz="2800" b="1" dirty="0"/>
              <a:t>↘ PST chez CPM </a:t>
            </a:r>
            <a:r>
              <a:rPr lang="fr-FR" sz="2800" b="1" dirty="0">
                <a:sym typeface="Wingdings"/>
              </a:rPr>
              <a:t>: </a:t>
            </a:r>
            <a:r>
              <a:rPr lang="fr-FR" sz="2800" b="1" dirty="0"/>
              <a:t>↘ </a:t>
            </a:r>
            <a:r>
              <a:rPr lang="fr-FR" sz="2800" b="1" dirty="0" err="1"/>
              <a:t>réintervention</a:t>
            </a:r>
            <a:endParaRPr lang="fr-FR" sz="2800" b="1" dirty="0"/>
          </a:p>
        </p:txBody>
      </p:sp>
    </p:spTree>
    <p:extLst>
      <p:ext uri="{BB962C8B-B14F-4D97-AF65-F5344CB8AC3E}">
        <p14:creationId xmlns:p14="http://schemas.microsoft.com/office/powerpoint/2010/main" val="3989783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a:extLst>
              <a:ext uri="{FF2B5EF4-FFF2-40B4-BE49-F238E27FC236}">
                <a16:creationId xmlns:a16="http://schemas.microsoft.com/office/drawing/2014/main" id="{9E4F29A6-7DB0-469D-D149-34491CE5E495}"/>
              </a:ext>
            </a:extLst>
          </p:cNvPr>
          <p:cNvCxnSpPr>
            <a:cxnSpLocks/>
          </p:cNvCxnSpPr>
          <p:nvPr/>
        </p:nvCxnSpPr>
        <p:spPr>
          <a:xfrm>
            <a:off x="1214954" y="955549"/>
            <a:ext cx="995955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84" name="ZoneTexte 83">
            <a:extLst>
              <a:ext uri="{FF2B5EF4-FFF2-40B4-BE49-F238E27FC236}">
                <a16:creationId xmlns:a16="http://schemas.microsoft.com/office/drawing/2014/main" id="{4AD4FDC9-7949-E4E6-C951-32F8A698135D}"/>
              </a:ext>
            </a:extLst>
          </p:cNvPr>
          <p:cNvSpPr txBox="1"/>
          <p:nvPr/>
        </p:nvSpPr>
        <p:spPr>
          <a:xfrm>
            <a:off x="10716635" y="3894994"/>
            <a:ext cx="291548" cy="523220"/>
          </a:xfrm>
          <a:prstGeom prst="rect">
            <a:avLst/>
          </a:prstGeom>
          <a:noFill/>
        </p:spPr>
        <p:txBody>
          <a:bodyPr wrap="square" rtlCol="0">
            <a:spAutoFit/>
          </a:bodyPr>
          <a:lstStyle/>
          <a:p>
            <a:r>
              <a:rPr lang="fr-FR" sz="2800" b="1" dirty="0">
                <a:solidFill>
                  <a:schemeClr val="bg1"/>
                </a:solidFill>
              </a:rPr>
              <a:t>5</a:t>
            </a:r>
          </a:p>
        </p:txBody>
      </p:sp>
      <p:sp>
        <p:nvSpPr>
          <p:cNvPr id="85" name="Google Shape;298;p26">
            <a:extLst>
              <a:ext uri="{FF2B5EF4-FFF2-40B4-BE49-F238E27FC236}">
                <a16:creationId xmlns:a16="http://schemas.microsoft.com/office/drawing/2014/main" id="{247ACB13-1F4A-F2A8-1763-732D54BD4B47}"/>
              </a:ext>
            </a:extLst>
          </p:cNvPr>
          <p:cNvSpPr txBox="1">
            <a:spLocks/>
          </p:cNvSpPr>
          <p:nvPr/>
        </p:nvSpPr>
        <p:spPr>
          <a:xfrm>
            <a:off x="134472" y="158275"/>
            <a:ext cx="11945234" cy="797274"/>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fr-FR" sz="4800" b="1" dirty="0"/>
              <a:t>Plan</a:t>
            </a:r>
          </a:p>
        </p:txBody>
      </p:sp>
      <p:grpSp>
        <p:nvGrpSpPr>
          <p:cNvPr id="11" name="Grouper 10"/>
          <p:cNvGrpSpPr/>
          <p:nvPr/>
        </p:nvGrpSpPr>
        <p:grpSpPr>
          <a:xfrm>
            <a:off x="2437888" y="1470029"/>
            <a:ext cx="7513683" cy="5117156"/>
            <a:chOff x="1549635" y="772039"/>
            <a:chExt cx="8128000" cy="5418667"/>
          </a:xfrm>
        </p:grpSpPr>
        <p:graphicFrame>
          <p:nvGraphicFramePr>
            <p:cNvPr id="2" name="Diagramme 1"/>
            <p:cNvGraphicFramePr/>
            <p:nvPr>
              <p:extLst>
                <p:ext uri="{D42A27DB-BD31-4B8C-83A1-F6EECF244321}">
                  <p14:modId xmlns:p14="http://schemas.microsoft.com/office/powerpoint/2010/main" val="1399759110"/>
                </p:ext>
              </p:extLst>
            </p:nvPr>
          </p:nvGraphicFramePr>
          <p:xfrm>
            <a:off x="1549635" y="77203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oneTexte 3"/>
            <p:cNvSpPr txBox="1"/>
            <p:nvPr/>
          </p:nvSpPr>
          <p:spPr>
            <a:xfrm>
              <a:off x="2547545" y="955549"/>
              <a:ext cx="424255" cy="391094"/>
            </a:xfrm>
            <a:prstGeom prst="rect">
              <a:avLst/>
            </a:prstGeom>
            <a:solidFill>
              <a:schemeClr val="bg1"/>
            </a:solidFill>
            <a:ln>
              <a:noFill/>
            </a:ln>
          </p:spPr>
          <p:txBody>
            <a:bodyPr wrap="square" rtlCol="0">
              <a:spAutoFit/>
            </a:bodyPr>
            <a:lstStyle/>
            <a:p>
              <a:pPr algn="ctr"/>
              <a:endParaRPr lang="fr-FR"/>
            </a:p>
          </p:txBody>
        </p:sp>
        <p:sp>
          <p:nvSpPr>
            <p:cNvPr id="39" name="ZoneTexte 38"/>
            <p:cNvSpPr txBox="1"/>
            <p:nvPr/>
          </p:nvSpPr>
          <p:spPr>
            <a:xfrm>
              <a:off x="2547543" y="2026037"/>
              <a:ext cx="424255" cy="391094"/>
            </a:xfrm>
            <a:prstGeom prst="rect">
              <a:avLst/>
            </a:prstGeom>
            <a:solidFill>
              <a:schemeClr val="bg1"/>
            </a:solidFill>
            <a:ln>
              <a:noFill/>
            </a:ln>
          </p:spPr>
          <p:txBody>
            <a:bodyPr wrap="square" rtlCol="0">
              <a:spAutoFit/>
            </a:bodyPr>
            <a:lstStyle/>
            <a:p>
              <a:pPr algn="ctr"/>
              <a:endParaRPr lang="fr-FR"/>
            </a:p>
          </p:txBody>
        </p:sp>
        <p:sp>
          <p:nvSpPr>
            <p:cNvPr id="44" name="ZoneTexte 43"/>
            <p:cNvSpPr txBox="1"/>
            <p:nvPr/>
          </p:nvSpPr>
          <p:spPr>
            <a:xfrm>
              <a:off x="2547544" y="3096525"/>
              <a:ext cx="424255" cy="391094"/>
            </a:xfrm>
            <a:prstGeom prst="rect">
              <a:avLst/>
            </a:prstGeom>
            <a:solidFill>
              <a:schemeClr val="bg1"/>
            </a:solidFill>
            <a:ln>
              <a:noFill/>
            </a:ln>
          </p:spPr>
          <p:txBody>
            <a:bodyPr wrap="square" rtlCol="0">
              <a:spAutoFit/>
            </a:bodyPr>
            <a:lstStyle/>
            <a:p>
              <a:pPr algn="ctr"/>
              <a:endParaRPr lang="fr-FR"/>
            </a:p>
          </p:txBody>
        </p:sp>
        <p:sp>
          <p:nvSpPr>
            <p:cNvPr id="45" name="ZoneTexte 44"/>
            <p:cNvSpPr txBox="1"/>
            <p:nvPr/>
          </p:nvSpPr>
          <p:spPr>
            <a:xfrm>
              <a:off x="2547543" y="4168447"/>
              <a:ext cx="424255" cy="391094"/>
            </a:xfrm>
            <a:prstGeom prst="rect">
              <a:avLst/>
            </a:prstGeom>
            <a:solidFill>
              <a:schemeClr val="bg1"/>
            </a:solidFill>
            <a:ln>
              <a:noFill/>
            </a:ln>
          </p:spPr>
          <p:txBody>
            <a:bodyPr wrap="square" rtlCol="0">
              <a:spAutoFit/>
            </a:bodyPr>
            <a:lstStyle/>
            <a:p>
              <a:pPr algn="ctr"/>
              <a:endParaRPr lang="fr-FR"/>
            </a:p>
          </p:txBody>
        </p:sp>
        <p:sp>
          <p:nvSpPr>
            <p:cNvPr id="46" name="ZoneTexte 45"/>
            <p:cNvSpPr txBox="1"/>
            <p:nvPr/>
          </p:nvSpPr>
          <p:spPr>
            <a:xfrm>
              <a:off x="2547543" y="5169173"/>
              <a:ext cx="424255" cy="391094"/>
            </a:xfrm>
            <a:prstGeom prst="rect">
              <a:avLst/>
            </a:prstGeom>
            <a:solidFill>
              <a:schemeClr val="bg1"/>
            </a:solidFill>
            <a:ln>
              <a:noFill/>
            </a:ln>
          </p:spPr>
          <p:txBody>
            <a:bodyPr wrap="square" rtlCol="0">
              <a:spAutoFit/>
            </a:bodyPr>
            <a:lstStyle/>
            <a:p>
              <a:pPr algn="ctr"/>
              <a:endParaRPr lang="fr-FR"/>
            </a:p>
          </p:txBody>
        </p:sp>
      </p:grpSp>
    </p:spTree>
    <p:extLst>
      <p:ext uri="{BB962C8B-B14F-4D97-AF65-F5344CB8AC3E}">
        <p14:creationId xmlns:p14="http://schemas.microsoft.com/office/powerpoint/2010/main" val="636412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me 10">
            <a:extLst>
              <a:ext uri="{FF2B5EF4-FFF2-40B4-BE49-F238E27FC236}">
                <a16:creationId xmlns:a16="http://schemas.microsoft.com/office/drawing/2014/main" id="{D7EAABD5-6BDD-BCC2-101B-0D4E6E94967C}"/>
              </a:ext>
            </a:extLst>
          </p:cNvPr>
          <p:cNvGraphicFramePr/>
          <p:nvPr>
            <p:extLst>
              <p:ext uri="{D42A27DB-BD31-4B8C-83A1-F6EECF244321}">
                <p14:modId xmlns:p14="http://schemas.microsoft.com/office/powerpoint/2010/main" val="1978750130"/>
              </p:ext>
            </p:extLst>
          </p:nvPr>
        </p:nvGraphicFramePr>
        <p:xfrm>
          <a:off x="180292" y="174202"/>
          <a:ext cx="11800936" cy="448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a:extLst>
              <a:ext uri="{FF2B5EF4-FFF2-40B4-BE49-F238E27FC236}">
                <a16:creationId xmlns:a16="http://schemas.microsoft.com/office/drawing/2014/main" id="{10E88998-B265-96AE-3CE1-29BFA6C9DC86}"/>
              </a:ext>
            </a:extLst>
          </p:cNvPr>
          <p:cNvGraphicFramePr/>
          <p:nvPr>
            <p:extLst>
              <p:ext uri="{D42A27DB-BD31-4B8C-83A1-F6EECF244321}">
                <p14:modId xmlns:p14="http://schemas.microsoft.com/office/powerpoint/2010/main" val="921677468"/>
              </p:ext>
            </p:extLst>
          </p:nvPr>
        </p:nvGraphicFramePr>
        <p:xfrm>
          <a:off x="5902410" y="622777"/>
          <a:ext cx="6289590" cy="3410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ZoneTexte 1"/>
          <p:cNvSpPr txBox="1"/>
          <p:nvPr/>
        </p:nvSpPr>
        <p:spPr>
          <a:xfrm>
            <a:off x="954800" y="1974415"/>
            <a:ext cx="4285416" cy="3231654"/>
          </a:xfrm>
          <a:prstGeom prst="rect">
            <a:avLst/>
          </a:prstGeom>
          <a:noFill/>
        </p:spPr>
        <p:txBody>
          <a:bodyPr wrap="square" rtlCol="0">
            <a:spAutoFit/>
          </a:bodyPr>
          <a:lstStyle/>
          <a:p>
            <a:r>
              <a:rPr lang="fr-FR" sz="2800" b="1" dirty="0"/>
              <a:t>Scores fonctionnels </a:t>
            </a:r>
          </a:p>
          <a:p>
            <a:endParaRPr lang="fr-FR" sz="2800" b="1" dirty="0"/>
          </a:p>
          <a:p>
            <a:endParaRPr lang="fr-FR" sz="2800" b="1" dirty="0"/>
          </a:p>
          <a:p>
            <a:r>
              <a:rPr lang="fr-FR" sz="2400" dirty="0"/>
              <a:t>Pas de différence significative</a:t>
            </a:r>
          </a:p>
          <a:p>
            <a:pPr marL="457200" indent="-457200">
              <a:buFontTx/>
              <a:buChar char="-"/>
            </a:pPr>
            <a:endParaRPr lang="fr-FR" sz="2400" dirty="0"/>
          </a:p>
          <a:p>
            <a:r>
              <a:rPr lang="fr-FR" sz="2400" dirty="0"/>
              <a:t>Manque de recul</a:t>
            </a:r>
          </a:p>
          <a:p>
            <a:pPr marL="457200" indent="-457200">
              <a:buFontTx/>
              <a:buChar char="-"/>
            </a:pPr>
            <a:endParaRPr lang="fr-FR" sz="2400" dirty="0"/>
          </a:p>
          <a:p>
            <a:r>
              <a:rPr lang="fr-FR" sz="2400" dirty="0"/>
              <a:t>Manque de puissance </a:t>
            </a:r>
          </a:p>
        </p:txBody>
      </p:sp>
      <p:pic>
        <p:nvPicPr>
          <p:cNvPr id="6" name="Image 5"/>
          <p:cNvPicPr>
            <a:picLocks noChangeAspect="1"/>
          </p:cNvPicPr>
          <p:nvPr/>
        </p:nvPicPr>
        <p:blipFill>
          <a:blip r:embed="rId13"/>
          <a:stretch>
            <a:fillRect/>
          </a:stretch>
        </p:blipFill>
        <p:spPr>
          <a:xfrm>
            <a:off x="5475426" y="2371374"/>
            <a:ext cx="6109080" cy="2901813"/>
          </a:xfrm>
          <a:prstGeom prst="rect">
            <a:avLst/>
          </a:prstGeom>
        </p:spPr>
      </p:pic>
    </p:spTree>
    <p:extLst>
      <p:ext uri="{BB962C8B-B14F-4D97-AF65-F5344CB8AC3E}">
        <p14:creationId xmlns:p14="http://schemas.microsoft.com/office/powerpoint/2010/main" val="3900703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me 10">
            <a:extLst>
              <a:ext uri="{FF2B5EF4-FFF2-40B4-BE49-F238E27FC236}">
                <a16:creationId xmlns:a16="http://schemas.microsoft.com/office/drawing/2014/main" id="{D7EAABD5-6BDD-BCC2-101B-0D4E6E94967C}"/>
              </a:ext>
            </a:extLst>
          </p:cNvPr>
          <p:cNvGraphicFramePr/>
          <p:nvPr>
            <p:extLst>
              <p:ext uri="{D42A27DB-BD31-4B8C-83A1-F6EECF244321}">
                <p14:modId xmlns:p14="http://schemas.microsoft.com/office/powerpoint/2010/main" val="833658865"/>
              </p:ext>
            </p:extLst>
          </p:nvPr>
        </p:nvGraphicFramePr>
        <p:xfrm>
          <a:off x="180292" y="174202"/>
          <a:ext cx="11800936" cy="448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a:extLst>
              <a:ext uri="{FF2B5EF4-FFF2-40B4-BE49-F238E27FC236}">
                <a16:creationId xmlns:a16="http://schemas.microsoft.com/office/drawing/2014/main" id="{10E88998-B265-96AE-3CE1-29BFA6C9DC86}"/>
              </a:ext>
            </a:extLst>
          </p:cNvPr>
          <p:cNvGraphicFramePr/>
          <p:nvPr>
            <p:extLst>
              <p:ext uri="{D42A27DB-BD31-4B8C-83A1-F6EECF244321}">
                <p14:modId xmlns:p14="http://schemas.microsoft.com/office/powerpoint/2010/main" val="883481214"/>
              </p:ext>
            </p:extLst>
          </p:nvPr>
        </p:nvGraphicFramePr>
        <p:xfrm>
          <a:off x="5902410" y="622777"/>
          <a:ext cx="6289590" cy="3410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ZoneTexte 1"/>
          <p:cNvSpPr txBox="1"/>
          <p:nvPr/>
        </p:nvSpPr>
        <p:spPr>
          <a:xfrm>
            <a:off x="657701" y="1412353"/>
            <a:ext cx="11409464" cy="5262979"/>
          </a:xfrm>
          <a:prstGeom prst="rect">
            <a:avLst/>
          </a:prstGeom>
          <a:noFill/>
        </p:spPr>
        <p:txBody>
          <a:bodyPr wrap="square" rtlCol="0">
            <a:spAutoFit/>
          </a:bodyPr>
          <a:lstStyle/>
          <a:p>
            <a:r>
              <a:rPr lang="fr-FR" sz="3600" dirty="0"/>
              <a:t>Recommandations </a:t>
            </a:r>
          </a:p>
          <a:p>
            <a:endParaRPr lang="fr-FR" sz="2800" dirty="0"/>
          </a:p>
          <a:p>
            <a:r>
              <a:rPr lang="fr-FR" sz="2400" dirty="0"/>
              <a:t>Privilégier la réalisation des arthroplasties massives </a:t>
            </a:r>
            <a:r>
              <a:rPr lang="fr-FR" sz="2400" b="1" dirty="0"/>
              <a:t>en centres de référence </a:t>
            </a:r>
            <a:r>
              <a:rPr lang="fr-FR" sz="2400" dirty="0"/>
              <a:t>et par des </a:t>
            </a:r>
            <a:r>
              <a:rPr lang="fr-FR" sz="2400" b="1" dirty="0"/>
              <a:t>CPM</a:t>
            </a:r>
          </a:p>
          <a:p>
            <a:r>
              <a:rPr lang="fr-FR" sz="2400" b="1" dirty="0"/>
              <a:t>Supervision</a:t>
            </a:r>
            <a:r>
              <a:rPr lang="fr-FR" sz="2400" dirty="0"/>
              <a:t> des CPA par les CPM</a:t>
            </a:r>
          </a:p>
          <a:p>
            <a:endParaRPr lang="fr-FR" sz="2800" dirty="0"/>
          </a:p>
          <a:p>
            <a:endParaRPr lang="fr-FR" sz="2800" dirty="0"/>
          </a:p>
          <a:p>
            <a:r>
              <a:rPr lang="fr-FR" sz="3600" dirty="0"/>
              <a:t>Perspectives </a:t>
            </a:r>
          </a:p>
          <a:p>
            <a:endParaRPr lang="fr-FR" sz="3600" dirty="0"/>
          </a:p>
          <a:p>
            <a:r>
              <a:rPr lang="fr-FR" sz="2400" dirty="0"/>
              <a:t>Création d’un </a:t>
            </a:r>
            <a:r>
              <a:rPr lang="fr-FR" sz="2400" b="1" dirty="0"/>
              <a:t>registre national</a:t>
            </a:r>
          </a:p>
          <a:p>
            <a:r>
              <a:rPr lang="fr-FR" sz="2400" dirty="0"/>
              <a:t>Réalisation d’une </a:t>
            </a:r>
            <a:r>
              <a:rPr lang="fr-FR" sz="2400" b="1" dirty="0"/>
              <a:t>étude multicentrique </a:t>
            </a:r>
            <a:r>
              <a:rPr lang="fr-FR" sz="2400" dirty="0"/>
              <a:t>(CPA centre de référence vs CPA autres centres) </a:t>
            </a:r>
            <a:r>
              <a:rPr lang="fr-FR" sz="2400" b="1" dirty="0"/>
              <a:t>Cohorte plus importante </a:t>
            </a:r>
            <a:r>
              <a:rPr lang="fr-FR" sz="2400" dirty="0">
                <a:sym typeface="Wingdings"/>
              </a:rPr>
              <a:t> plus de puissance.</a:t>
            </a:r>
            <a:endParaRPr lang="fr-FR" sz="2400" dirty="0"/>
          </a:p>
        </p:txBody>
      </p:sp>
    </p:spTree>
    <p:extLst>
      <p:ext uri="{BB962C8B-B14F-4D97-AF65-F5344CB8AC3E}">
        <p14:creationId xmlns:p14="http://schemas.microsoft.com/office/powerpoint/2010/main" val="402158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a:extLst>
              <a:ext uri="{FF2B5EF4-FFF2-40B4-BE49-F238E27FC236}">
                <a16:creationId xmlns:a16="http://schemas.microsoft.com/office/drawing/2014/main" id="{98C81230-680C-877A-B597-B2744240E2C1}"/>
              </a:ext>
            </a:extLst>
          </p:cNvPr>
          <p:cNvGraphicFramePr/>
          <p:nvPr>
            <p:extLst>
              <p:ext uri="{D42A27DB-BD31-4B8C-83A1-F6EECF244321}">
                <p14:modId xmlns:p14="http://schemas.microsoft.com/office/powerpoint/2010/main" val="966828340"/>
              </p:ext>
            </p:extLst>
          </p:nvPr>
        </p:nvGraphicFramePr>
        <p:xfrm>
          <a:off x="195532" y="174202"/>
          <a:ext cx="11800936" cy="448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ZoneTexte 1"/>
          <p:cNvSpPr txBox="1"/>
          <p:nvPr/>
        </p:nvSpPr>
        <p:spPr>
          <a:xfrm>
            <a:off x="255604" y="1138755"/>
            <a:ext cx="7341045" cy="5816977"/>
          </a:xfrm>
          <a:prstGeom prst="rect">
            <a:avLst/>
          </a:prstGeom>
          <a:noFill/>
        </p:spPr>
        <p:txBody>
          <a:bodyPr wrap="square" rtlCol="0">
            <a:spAutoFit/>
          </a:bodyPr>
          <a:lstStyle/>
          <a:p>
            <a:r>
              <a:rPr lang="fr-FR" sz="2800" b="1" dirty="0"/>
              <a:t>Courbe d’apprentissage </a:t>
            </a:r>
            <a:r>
              <a:rPr lang="fr-FR" sz="2800" dirty="0"/>
              <a:t>pour la réalisation des arthroplasties massives.</a:t>
            </a:r>
          </a:p>
          <a:p>
            <a:endParaRPr lang="fr-FR" sz="2800" dirty="0"/>
          </a:p>
          <a:p>
            <a:endParaRPr lang="fr-FR" sz="2800" dirty="0"/>
          </a:p>
          <a:p>
            <a:endParaRPr lang="fr-FR" sz="2800" dirty="0"/>
          </a:p>
          <a:p>
            <a:endParaRPr lang="fr-FR" sz="2800" dirty="0"/>
          </a:p>
          <a:p>
            <a:endParaRPr lang="fr-FR" sz="2800" dirty="0"/>
          </a:p>
          <a:p>
            <a:endParaRPr lang="fr-FR" sz="2800" dirty="0"/>
          </a:p>
          <a:p>
            <a:endParaRPr lang="fr-FR" sz="2800" dirty="0"/>
          </a:p>
          <a:p>
            <a:r>
              <a:rPr lang="fr-FR" sz="2800" dirty="0"/>
              <a:t>Intérêt de réaliser cette chirurgie en </a:t>
            </a:r>
            <a:r>
              <a:rPr lang="fr-FR" sz="2800" b="1" dirty="0"/>
              <a:t>centre à gros volume</a:t>
            </a:r>
            <a:r>
              <a:rPr lang="fr-FR" sz="2800" dirty="0"/>
              <a:t>, par des </a:t>
            </a:r>
            <a:r>
              <a:rPr lang="fr-FR" sz="2800" b="1" dirty="0"/>
              <a:t>chirurgiens expérimentés ou supervisés.</a:t>
            </a:r>
          </a:p>
          <a:p>
            <a:endParaRPr lang="fr-FR" dirty="0"/>
          </a:p>
          <a:p>
            <a:endParaRPr lang="fr-FR" dirty="0"/>
          </a:p>
        </p:txBody>
      </p:sp>
      <p:grpSp>
        <p:nvGrpSpPr>
          <p:cNvPr id="4" name="Grouper 3"/>
          <p:cNvGrpSpPr/>
          <p:nvPr/>
        </p:nvGrpSpPr>
        <p:grpSpPr>
          <a:xfrm>
            <a:off x="7670526" y="883027"/>
            <a:ext cx="3725452" cy="2338086"/>
            <a:chOff x="279400" y="3939687"/>
            <a:chExt cx="3996765" cy="2691639"/>
          </a:xfrm>
        </p:grpSpPr>
        <p:pic>
          <p:nvPicPr>
            <p:cNvPr id="5" name="Image 4"/>
            <p:cNvPicPr>
              <a:picLocks noChangeAspect="1"/>
            </p:cNvPicPr>
            <p:nvPr/>
          </p:nvPicPr>
          <p:blipFill rotWithShape="1">
            <a:blip r:embed="rId8"/>
            <a:srcRect l="2420" t="52563"/>
            <a:stretch/>
          </p:blipFill>
          <p:spPr>
            <a:xfrm>
              <a:off x="279400" y="3939687"/>
              <a:ext cx="3996765" cy="2691639"/>
            </a:xfrm>
            <a:prstGeom prst="rect">
              <a:avLst/>
            </a:prstGeom>
          </p:spPr>
        </p:pic>
        <p:cxnSp>
          <p:nvCxnSpPr>
            <p:cNvPr id="7" name="Connecteur droit 6"/>
            <p:cNvCxnSpPr/>
            <p:nvPr/>
          </p:nvCxnSpPr>
          <p:spPr>
            <a:xfrm flipH="1">
              <a:off x="989351" y="4032354"/>
              <a:ext cx="2" cy="22035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844061" y="6178880"/>
              <a:ext cx="738554" cy="307777"/>
            </a:xfrm>
            <a:prstGeom prst="rect">
              <a:avLst/>
            </a:prstGeom>
            <a:noFill/>
          </p:spPr>
          <p:txBody>
            <a:bodyPr wrap="square" rtlCol="0">
              <a:spAutoFit/>
            </a:bodyPr>
            <a:lstStyle/>
            <a:p>
              <a:r>
                <a:rPr lang="fr-FR" sz="1400" dirty="0">
                  <a:solidFill>
                    <a:srgbClr val="FF0000"/>
                  </a:solidFill>
                </a:rPr>
                <a:t>4</a:t>
              </a:r>
            </a:p>
          </p:txBody>
        </p:sp>
      </p:grpSp>
      <p:pic>
        <p:nvPicPr>
          <p:cNvPr id="9" name="Image 8"/>
          <p:cNvPicPr>
            <a:picLocks noChangeAspect="1"/>
          </p:cNvPicPr>
          <p:nvPr/>
        </p:nvPicPr>
        <p:blipFill>
          <a:blip r:embed="rId9"/>
          <a:stretch>
            <a:fillRect/>
          </a:stretch>
        </p:blipFill>
        <p:spPr>
          <a:xfrm>
            <a:off x="7307427" y="3408565"/>
            <a:ext cx="4451650" cy="2521691"/>
          </a:xfrm>
          <a:prstGeom prst="rect">
            <a:avLst/>
          </a:prstGeom>
        </p:spPr>
      </p:pic>
      <p:sp>
        <p:nvSpPr>
          <p:cNvPr id="3" name="Rectangle 2"/>
          <p:cNvSpPr/>
          <p:nvPr/>
        </p:nvSpPr>
        <p:spPr>
          <a:xfrm>
            <a:off x="255966" y="3148315"/>
            <a:ext cx="7261184" cy="954107"/>
          </a:xfrm>
          <a:prstGeom prst="rect">
            <a:avLst/>
          </a:prstGeom>
        </p:spPr>
        <p:txBody>
          <a:bodyPr wrap="square">
            <a:spAutoFit/>
          </a:bodyPr>
          <a:lstStyle/>
          <a:p>
            <a:r>
              <a:rPr lang="fr-FR" sz="2800" b="1" dirty="0"/>
              <a:t>Effet de l’apprentissage </a:t>
            </a:r>
            <a:r>
              <a:rPr lang="fr-FR" sz="2800" dirty="0"/>
              <a:t>sur le risque de </a:t>
            </a:r>
            <a:r>
              <a:rPr lang="fr-FR" sz="2800" b="1" dirty="0" err="1"/>
              <a:t>réintervention</a:t>
            </a:r>
            <a:r>
              <a:rPr lang="fr-FR" sz="2800" b="1" dirty="0"/>
              <a:t> pour complication</a:t>
            </a:r>
            <a:r>
              <a:rPr lang="fr-FR" sz="2800" dirty="0"/>
              <a:t>.</a:t>
            </a:r>
          </a:p>
        </p:txBody>
      </p:sp>
    </p:spTree>
    <p:extLst>
      <p:ext uri="{BB962C8B-B14F-4D97-AF65-F5344CB8AC3E}">
        <p14:creationId xmlns:p14="http://schemas.microsoft.com/office/powerpoint/2010/main" val="246992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me 11">
            <a:extLst>
              <a:ext uri="{FF2B5EF4-FFF2-40B4-BE49-F238E27FC236}">
                <a16:creationId xmlns:a16="http://schemas.microsoft.com/office/drawing/2014/main" id="{DF5BF1E2-80C4-B76D-539C-BE93B5841CBF}"/>
              </a:ext>
            </a:extLst>
          </p:cNvPr>
          <p:cNvGraphicFramePr/>
          <p:nvPr>
            <p:extLst>
              <p:ext uri="{D42A27DB-BD31-4B8C-83A1-F6EECF244321}">
                <p14:modId xmlns:p14="http://schemas.microsoft.com/office/powerpoint/2010/main" val="1095131549"/>
              </p:ext>
            </p:extLst>
          </p:nvPr>
        </p:nvGraphicFramePr>
        <p:xfrm>
          <a:off x="195532" y="175630"/>
          <a:ext cx="11800936" cy="448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9" name="Diagramme 18">
            <a:extLst>
              <a:ext uri="{FF2B5EF4-FFF2-40B4-BE49-F238E27FC236}">
                <a16:creationId xmlns:a16="http://schemas.microsoft.com/office/drawing/2014/main" id="{3D5CC08E-A138-E54E-55E1-11CC0D06DE27}"/>
              </a:ext>
            </a:extLst>
          </p:cNvPr>
          <p:cNvGraphicFramePr/>
          <p:nvPr>
            <p:extLst>
              <p:ext uri="{D42A27DB-BD31-4B8C-83A1-F6EECF244321}">
                <p14:modId xmlns:p14="http://schemas.microsoft.com/office/powerpoint/2010/main" val="2048995882"/>
              </p:ext>
            </p:extLst>
          </p:nvPr>
        </p:nvGraphicFramePr>
        <p:xfrm>
          <a:off x="469556" y="647540"/>
          <a:ext cx="4139513" cy="3410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ZoneTexte 3"/>
          <p:cNvSpPr txBox="1"/>
          <p:nvPr/>
        </p:nvSpPr>
        <p:spPr>
          <a:xfrm>
            <a:off x="1803855" y="1684966"/>
            <a:ext cx="7032811" cy="4616648"/>
          </a:xfrm>
          <a:prstGeom prst="rect">
            <a:avLst/>
          </a:prstGeom>
          <a:noFill/>
        </p:spPr>
        <p:txBody>
          <a:bodyPr wrap="square" rtlCol="0">
            <a:spAutoFit/>
          </a:bodyPr>
          <a:lstStyle/>
          <a:p>
            <a:r>
              <a:rPr lang="fr-FR" sz="2400" dirty="0"/>
              <a:t>Les prothèses massives :</a:t>
            </a:r>
          </a:p>
          <a:p>
            <a:endParaRPr lang="fr-FR" sz="2400" dirty="0"/>
          </a:p>
          <a:p>
            <a:r>
              <a:rPr lang="fr-FR" sz="2400" dirty="0"/>
              <a:t>Pertes de substance osseuse étendues</a:t>
            </a:r>
          </a:p>
          <a:p>
            <a:r>
              <a:rPr lang="fr-FR" sz="2400" dirty="0"/>
              <a:t>Modulaires, versatiles</a:t>
            </a:r>
          </a:p>
          <a:p>
            <a:r>
              <a:rPr lang="fr-FR" sz="2400" dirty="0"/>
              <a:t>Indications larges hors chirurgie tumorale</a:t>
            </a:r>
          </a:p>
          <a:p>
            <a:pPr marL="285750" indent="-285750">
              <a:buFontTx/>
              <a:buChar char="-"/>
            </a:pPr>
            <a:endParaRPr lang="fr-FR" sz="2400" dirty="0"/>
          </a:p>
          <a:p>
            <a:pPr marL="285750" indent="-285750">
              <a:buFontTx/>
              <a:buChar char="-"/>
            </a:pPr>
            <a:endParaRPr lang="fr-FR" sz="2400" dirty="0"/>
          </a:p>
          <a:p>
            <a:r>
              <a:rPr lang="fr-FR" sz="2400" dirty="0"/>
              <a:t>Mais…</a:t>
            </a:r>
          </a:p>
          <a:p>
            <a:r>
              <a:rPr lang="fr-FR" sz="2400" dirty="0"/>
              <a:t>Taux élevé de complications</a:t>
            </a:r>
          </a:p>
          <a:p>
            <a:r>
              <a:rPr lang="fr-FR" sz="2400" dirty="0"/>
              <a:t>Pas de donnée sur l’effet de l’apprentissage</a:t>
            </a:r>
          </a:p>
          <a:p>
            <a:pPr marL="285750" indent="-285750">
              <a:buFontTx/>
              <a:buChar char="-"/>
            </a:pPr>
            <a:endParaRPr lang="fr-FR" dirty="0"/>
          </a:p>
          <a:p>
            <a:pPr marL="285750" indent="-285750">
              <a:buFontTx/>
              <a:buChar char="-"/>
            </a:pPr>
            <a:endParaRPr lang="fr-FR" dirty="0"/>
          </a:p>
          <a:p>
            <a:pPr marL="285750" indent="-285750">
              <a:buFontTx/>
              <a:buChar char="-"/>
            </a:pPr>
            <a:endParaRPr lang="fr-FR" dirty="0"/>
          </a:p>
        </p:txBody>
      </p:sp>
      <p:pic>
        <p:nvPicPr>
          <p:cNvPr id="1030" name="Picture 6" descr="odular Distal Femur Brochure U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2106" y="1011876"/>
            <a:ext cx="1254923" cy="564010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ETSTM Modular Proximal Femu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342479" y="1011876"/>
            <a:ext cx="1653989" cy="52507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ésultats cliniques et dynamométriques de la réparation du système  abducteur de h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75892" y="2045315"/>
            <a:ext cx="2432376" cy="3573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76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me 11">
            <a:extLst>
              <a:ext uri="{FF2B5EF4-FFF2-40B4-BE49-F238E27FC236}">
                <a16:creationId xmlns:a16="http://schemas.microsoft.com/office/drawing/2014/main" id="{DF5BF1E2-80C4-B76D-539C-BE93B5841CBF}"/>
              </a:ext>
            </a:extLst>
          </p:cNvPr>
          <p:cNvGraphicFramePr/>
          <p:nvPr>
            <p:extLst>
              <p:ext uri="{D42A27DB-BD31-4B8C-83A1-F6EECF244321}">
                <p14:modId xmlns:p14="http://schemas.microsoft.com/office/powerpoint/2010/main" val="1912511563"/>
              </p:ext>
            </p:extLst>
          </p:nvPr>
        </p:nvGraphicFramePr>
        <p:xfrm>
          <a:off x="195532" y="175630"/>
          <a:ext cx="11800936" cy="448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 4"/>
          <p:cNvPicPr>
            <a:picLocks noChangeAspect="1"/>
          </p:cNvPicPr>
          <p:nvPr/>
        </p:nvPicPr>
        <p:blipFill>
          <a:blip r:embed="rId8"/>
          <a:stretch>
            <a:fillRect/>
          </a:stretch>
        </p:blipFill>
        <p:spPr>
          <a:xfrm>
            <a:off x="6626268" y="997393"/>
            <a:ext cx="4840763" cy="3038970"/>
          </a:xfrm>
          <a:prstGeom prst="rect">
            <a:avLst/>
          </a:prstGeom>
        </p:spPr>
      </p:pic>
      <p:sp>
        <p:nvSpPr>
          <p:cNvPr id="2" name="ZoneTexte 1"/>
          <p:cNvSpPr txBox="1"/>
          <p:nvPr/>
        </p:nvSpPr>
        <p:spPr>
          <a:xfrm>
            <a:off x="527567" y="1667984"/>
            <a:ext cx="5937337" cy="2308324"/>
          </a:xfrm>
          <a:prstGeom prst="rect">
            <a:avLst/>
          </a:prstGeom>
          <a:noFill/>
        </p:spPr>
        <p:txBody>
          <a:bodyPr wrap="square" rtlCol="0">
            <a:spAutoFit/>
          </a:bodyPr>
          <a:lstStyle/>
          <a:p>
            <a:r>
              <a:rPr lang="fr-FR" sz="2400" dirty="0"/>
              <a:t>Il existe un </a:t>
            </a:r>
            <a:r>
              <a:rPr lang="fr-FR" sz="2400" b="1" dirty="0"/>
              <a:t>effet de l’apprentissage</a:t>
            </a:r>
            <a:r>
              <a:rPr lang="fr-FR" sz="2400" dirty="0"/>
              <a:t> pour de nombreuses interventions chirurgicales.</a:t>
            </a:r>
          </a:p>
          <a:p>
            <a:endParaRPr lang="fr-FR" sz="2000" dirty="0"/>
          </a:p>
          <a:p>
            <a:r>
              <a:rPr lang="fr-FR" sz="2400" dirty="0">
                <a:sym typeface="Wingdings"/>
              </a:rPr>
              <a:t> </a:t>
            </a:r>
            <a:r>
              <a:rPr lang="fr-FR" sz="2400" b="1" dirty="0"/>
              <a:t>Courbes d’apprentissage </a:t>
            </a:r>
          </a:p>
          <a:p>
            <a:endParaRPr lang="fr-FR" sz="2400" dirty="0"/>
          </a:p>
          <a:p>
            <a:endParaRPr lang="fr-FR" sz="2400" dirty="0"/>
          </a:p>
        </p:txBody>
      </p:sp>
      <p:graphicFrame>
        <p:nvGraphicFramePr>
          <p:cNvPr id="8" name="Diagramme 7">
            <a:extLst>
              <a:ext uri="{FF2B5EF4-FFF2-40B4-BE49-F238E27FC236}">
                <a16:creationId xmlns:a16="http://schemas.microsoft.com/office/drawing/2014/main" id="{3D5CC08E-A138-E54E-55E1-11CC0D06DE27}"/>
              </a:ext>
            </a:extLst>
          </p:cNvPr>
          <p:cNvGraphicFramePr/>
          <p:nvPr>
            <p:extLst>
              <p:ext uri="{D42A27DB-BD31-4B8C-83A1-F6EECF244321}">
                <p14:modId xmlns:p14="http://schemas.microsoft.com/office/powerpoint/2010/main" val="345740214"/>
              </p:ext>
            </p:extLst>
          </p:nvPr>
        </p:nvGraphicFramePr>
        <p:xfrm>
          <a:off x="469556" y="647540"/>
          <a:ext cx="4139513" cy="34100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7" name="Grouper 6"/>
          <p:cNvGrpSpPr/>
          <p:nvPr/>
        </p:nvGrpSpPr>
        <p:grpSpPr>
          <a:xfrm>
            <a:off x="284389" y="4320303"/>
            <a:ext cx="11591056" cy="2397260"/>
            <a:chOff x="284389" y="4320303"/>
            <a:chExt cx="11591056" cy="2397260"/>
          </a:xfrm>
        </p:grpSpPr>
        <p:sp>
          <p:nvSpPr>
            <p:cNvPr id="3" name="ZoneTexte 2"/>
            <p:cNvSpPr txBox="1"/>
            <p:nvPr/>
          </p:nvSpPr>
          <p:spPr>
            <a:xfrm>
              <a:off x="1950429" y="4501572"/>
              <a:ext cx="9925016" cy="2215991"/>
            </a:xfrm>
            <a:prstGeom prst="rect">
              <a:avLst/>
            </a:prstGeom>
            <a:noFill/>
          </p:spPr>
          <p:txBody>
            <a:bodyPr wrap="square" rtlCol="0">
              <a:spAutoFit/>
            </a:bodyPr>
            <a:lstStyle/>
            <a:p>
              <a:r>
                <a:rPr lang="fr-FR" sz="2400" dirty="0"/>
                <a:t>Existe-t-il une </a:t>
              </a:r>
              <a:r>
                <a:rPr lang="fr-FR" sz="2400" b="1" dirty="0"/>
                <a:t>courbe d’apprentissage </a:t>
              </a:r>
              <a:r>
                <a:rPr lang="fr-FR" sz="2400" dirty="0"/>
                <a:t>pour les prothèses massives sur des données péri-opératoires (saignements, durée opératoire) ?</a:t>
              </a:r>
            </a:p>
            <a:p>
              <a:pPr marL="285750" indent="-285750">
                <a:buFontTx/>
                <a:buChar char="-"/>
              </a:pPr>
              <a:endParaRPr lang="fr-FR" sz="2400" dirty="0"/>
            </a:p>
            <a:p>
              <a:r>
                <a:rPr lang="fr-FR" sz="2400" dirty="0"/>
                <a:t>Existe-t-il un effet de l’apprentissage sur le </a:t>
              </a:r>
              <a:r>
                <a:rPr lang="fr-FR" sz="2400" b="1" dirty="0"/>
                <a:t>risque de </a:t>
              </a:r>
              <a:r>
                <a:rPr lang="fr-FR" sz="2400" b="1" dirty="0" err="1"/>
                <a:t>réintervention</a:t>
              </a:r>
              <a:r>
                <a:rPr lang="fr-FR" sz="2400" dirty="0"/>
                <a:t> pour complication ? Et sur les </a:t>
              </a:r>
              <a:r>
                <a:rPr lang="fr-FR" sz="2400" b="1" dirty="0"/>
                <a:t>scores fonctionnels </a:t>
              </a:r>
              <a:r>
                <a:rPr lang="fr-FR" sz="2400" dirty="0"/>
                <a:t>?</a:t>
              </a:r>
            </a:p>
            <a:p>
              <a:pPr marL="285750" indent="-285750">
                <a:buFontTx/>
                <a:buChar char="-"/>
              </a:pPr>
              <a:endParaRPr lang="fr-FR" dirty="0"/>
            </a:p>
          </p:txBody>
        </p:sp>
        <p:pic>
          <p:nvPicPr>
            <p:cNvPr id="2058" name="Picture 10" descr="nterrogation 2 - TINTINOMANI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21208856">
              <a:off x="284389" y="4320303"/>
              <a:ext cx="1617524" cy="236805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8245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me 11">
            <a:extLst>
              <a:ext uri="{FF2B5EF4-FFF2-40B4-BE49-F238E27FC236}">
                <a16:creationId xmlns:a16="http://schemas.microsoft.com/office/drawing/2014/main" id="{DF5BF1E2-80C4-B76D-539C-BE93B5841CBF}"/>
              </a:ext>
            </a:extLst>
          </p:cNvPr>
          <p:cNvGraphicFramePr/>
          <p:nvPr>
            <p:extLst>
              <p:ext uri="{D42A27DB-BD31-4B8C-83A1-F6EECF244321}">
                <p14:modId xmlns:p14="http://schemas.microsoft.com/office/powerpoint/2010/main" val="997389814"/>
              </p:ext>
            </p:extLst>
          </p:nvPr>
        </p:nvGraphicFramePr>
        <p:xfrm>
          <a:off x="195532" y="175630"/>
          <a:ext cx="11800936" cy="448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 name="Espace réservé du texte 2">
            <a:extLst>
              <a:ext uri="{FF2B5EF4-FFF2-40B4-BE49-F238E27FC236}">
                <a16:creationId xmlns:a16="http://schemas.microsoft.com/office/drawing/2014/main" id="{DA068375-4619-0E82-E211-BA32E3E35C8B}"/>
              </a:ext>
            </a:extLst>
          </p:cNvPr>
          <p:cNvSpPr txBox="1">
            <a:spLocks/>
          </p:cNvSpPr>
          <p:nvPr/>
        </p:nvSpPr>
        <p:spPr>
          <a:xfrm>
            <a:off x="1018054" y="1548968"/>
            <a:ext cx="2777005" cy="5756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t>Observationnelle</a:t>
            </a:r>
          </a:p>
        </p:txBody>
      </p:sp>
      <p:graphicFrame>
        <p:nvGraphicFramePr>
          <p:cNvPr id="5" name="Diagramme 4">
            <a:extLst>
              <a:ext uri="{FF2B5EF4-FFF2-40B4-BE49-F238E27FC236}">
                <a16:creationId xmlns:a16="http://schemas.microsoft.com/office/drawing/2014/main" id="{93343437-D3C3-E6F1-5DB1-DCD7265D0E56}"/>
              </a:ext>
            </a:extLst>
          </p:cNvPr>
          <p:cNvGraphicFramePr/>
          <p:nvPr>
            <p:extLst>
              <p:ext uri="{D42A27DB-BD31-4B8C-83A1-F6EECF244321}">
                <p14:modId xmlns:p14="http://schemas.microsoft.com/office/powerpoint/2010/main" val="1137623865"/>
              </p:ext>
            </p:extLst>
          </p:nvPr>
        </p:nvGraphicFramePr>
        <p:xfrm>
          <a:off x="965200" y="624205"/>
          <a:ext cx="9994900" cy="3410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ZoneTexte 1"/>
          <p:cNvSpPr txBox="1"/>
          <p:nvPr/>
        </p:nvSpPr>
        <p:spPr>
          <a:xfrm>
            <a:off x="4978395" y="1506142"/>
            <a:ext cx="2528595" cy="523220"/>
          </a:xfrm>
          <a:prstGeom prst="rect">
            <a:avLst/>
          </a:prstGeom>
          <a:noFill/>
        </p:spPr>
        <p:txBody>
          <a:bodyPr wrap="square" rtlCol="0">
            <a:spAutoFit/>
          </a:bodyPr>
          <a:lstStyle/>
          <a:p>
            <a:r>
              <a:rPr lang="fr-FR" sz="2800" dirty="0" err="1"/>
              <a:t>Monocentrique</a:t>
            </a:r>
            <a:endParaRPr lang="fr-FR" sz="2800" dirty="0"/>
          </a:p>
        </p:txBody>
      </p:sp>
      <p:sp>
        <p:nvSpPr>
          <p:cNvPr id="3" name="ZoneTexte 2"/>
          <p:cNvSpPr txBox="1"/>
          <p:nvPr/>
        </p:nvSpPr>
        <p:spPr>
          <a:xfrm>
            <a:off x="8677294" y="1506142"/>
            <a:ext cx="3017157" cy="523220"/>
          </a:xfrm>
          <a:prstGeom prst="rect">
            <a:avLst/>
          </a:prstGeom>
          <a:noFill/>
        </p:spPr>
        <p:txBody>
          <a:bodyPr wrap="square" rtlCol="0">
            <a:spAutoFit/>
          </a:bodyPr>
          <a:lstStyle/>
          <a:p>
            <a:r>
              <a:rPr lang="fr-FR" sz="2800" dirty="0" err="1"/>
              <a:t>Ambidirectionnelle</a:t>
            </a:r>
            <a:endParaRPr lang="fr-FR" sz="2800" dirty="0"/>
          </a:p>
        </p:txBody>
      </p:sp>
      <p:pic>
        <p:nvPicPr>
          <p:cNvPr id="4" name="Image 3"/>
          <p:cNvPicPr>
            <a:picLocks noChangeAspect="1"/>
          </p:cNvPicPr>
          <p:nvPr/>
        </p:nvPicPr>
        <p:blipFill>
          <a:blip r:embed="rId13">
            <a:extLst>
              <a:ext uri="{BEBA8EAE-BF5A-486C-A8C5-ECC9F3942E4B}">
                <a14:imgProps xmlns:a14="http://schemas.microsoft.com/office/drawing/2010/main">
                  <a14:imgLayer r:embed="rId14">
                    <a14:imgEffect>
                      <a14:backgroundRemoval t="0" b="98616" l="337" r="99327"/>
                    </a14:imgEffect>
                  </a14:imgLayer>
                </a14:imgProps>
              </a:ext>
            </a:extLst>
          </a:blip>
          <a:stretch>
            <a:fillRect/>
          </a:stretch>
        </p:blipFill>
        <p:spPr>
          <a:xfrm>
            <a:off x="1408737" y="2073258"/>
            <a:ext cx="1673499" cy="1628422"/>
          </a:xfrm>
          <a:prstGeom prst="rect">
            <a:avLst/>
          </a:prstGeom>
        </p:spPr>
      </p:pic>
      <p:pic>
        <p:nvPicPr>
          <p:cNvPr id="6" name="Image 5"/>
          <p:cNvPicPr>
            <a:picLocks noChangeAspect="1"/>
          </p:cNvPicPr>
          <p:nvPr/>
        </p:nvPicPr>
        <p:blipFill>
          <a:blip r:embed="rId15"/>
          <a:stretch>
            <a:fillRect/>
          </a:stretch>
        </p:blipFill>
        <p:spPr>
          <a:xfrm>
            <a:off x="4978395" y="2124625"/>
            <a:ext cx="2516960" cy="1836890"/>
          </a:xfrm>
          <a:prstGeom prst="rect">
            <a:avLst/>
          </a:prstGeom>
        </p:spPr>
      </p:pic>
      <p:pic>
        <p:nvPicPr>
          <p:cNvPr id="3074" name="Picture 2" descr="mages de Fleche Double Sens – Téléchargement gratuit sur Freepik"/>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203256" y="2151340"/>
            <a:ext cx="2320869" cy="1549718"/>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er 23"/>
          <p:cNvGrpSpPr/>
          <p:nvPr/>
        </p:nvGrpSpPr>
        <p:grpSpPr>
          <a:xfrm>
            <a:off x="505530" y="4723511"/>
            <a:ext cx="11490938" cy="1719385"/>
            <a:chOff x="505530" y="4723511"/>
            <a:chExt cx="11490938" cy="1719385"/>
          </a:xfrm>
        </p:grpSpPr>
        <p:sp>
          <p:nvSpPr>
            <p:cNvPr id="13" name="ZoneTexte 12"/>
            <p:cNvSpPr txBox="1"/>
            <p:nvPr/>
          </p:nvSpPr>
          <p:spPr>
            <a:xfrm>
              <a:off x="1326924" y="4723511"/>
              <a:ext cx="4468757" cy="523220"/>
            </a:xfrm>
            <a:prstGeom prst="rect">
              <a:avLst/>
            </a:prstGeom>
            <a:noFill/>
          </p:spPr>
          <p:txBody>
            <a:bodyPr wrap="square" rtlCol="0">
              <a:spAutoFit/>
            </a:bodyPr>
            <a:lstStyle/>
            <a:p>
              <a:pPr algn="ctr"/>
              <a:r>
                <a:rPr lang="fr-FR" sz="2800" dirty="0"/>
                <a:t>Recueil rétrospectif</a:t>
              </a:r>
            </a:p>
          </p:txBody>
        </p:sp>
        <p:sp>
          <p:nvSpPr>
            <p:cNvPr id="19" name="ZoneTexte 18"/>
            <p:cNvSpPr txBox="1"/>
            <p:nvPr/>
          </p:nvSpPr>
          <p:spPr>
            <a:xfrm>
              <a:off x="5795681" y="4723511"/>
              <a:ext cx="4755775" cy="523220"/>
            </a:xfrm>
            <a:prstGeom prst="rect">
              <a:avLst/>
            </a:prstGeom>
            <a:noFill/>
          </p:spPr>
          <p:txBody>
            <a:bodyPr wrap="square" rtlCol="0">
              <a:spAutoFit/>
            </a:bodyPr>
            <a:lstStyle/>
            <a:p>
              <a:pPr algn="ctr"/>
              <a:r>
                <a:rPr lang="fr-FR" sz="2800" dirty="0"/>
                <a:t>Recueil prospectif</a:t>
              </a:r>
            </a:p>
          </p:txBody>
        </p:sp>
        <p:grpSp>
          <p:nvGrpSpPr>
            <p:cNvPr id="23" name="Grouper 22"/>
            <p:cNvGrpSpPr/>
            <p:nvPr/>
          </p:nvGrpSpPr>
          <p:grpSpPr>
            <a:xfrm>
              <a:off x="505530" y="5001558"/>
              <a:ext cx="11490938" cy="1441338"/>
              <a:chOff x="505531" y="5211832"/>
              <a:chExt cx="11490938" cy="1441338"/>
            </a:xfrm>
          </p:grpSpPr>
          <p:sp>
            <p:nvSpPr>
              <p:cNvPr id="10" name="Flèche vers la droite 9"/>
              <p:cNvSpPr/>
              <p:nvPr/>
            </p:nvSpPr>
            <p:spPr>
              <a:xfrm>
                <a:off x="965200" y="5211832"/>
                <a:ext cx="9992285" cy="799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505531" y="6253060"/>
                <a:ext cx="1642789" cy="400110"/>
              </a:xfrm>
              <a:prstGeom prst="rect">
                <a:avLst/>
              </a:prstGeom>
              <a:noFill/>
            </p:spPr>
            <p:txBody>
              <a:bodyPr wrap="square" rtlCol="0">
                <a:spAutoFit/>
              </a:bodyPr>
              <a:lstStyle/>
              <a:p>
                <a:r>
                  <a:rPr lang="fr-FR" sz="2000"/>
                  <a:t>Janvier 2005</a:t>
                </a:r>
              </a:p>
            </p:txBody>
          </p:sp>
          <p:sp>
            <p:nvSpPr>
              <p:cNvPr id="15" name="ZoneTexte 14"/>
              <p:cNvSpPr txBox="1"/>
              <p:nvPr/>
            </p:nvSpPr>
            <p:spPr>
              <a:xfrm>
                <a:off x="8337177" y="6237401"/>
                <a:ext cx="3659292" cy="400110"/>
              </a:xfrm>
              <a:prstGeom prst="rect">
                <a:avLst/>
              </a:prstGeom>
              <a:noFill/>
            </p:spPr>
            <p:txBody>
              <a:bodyPr wrap="square" rtlCol="0">
                <a:spAutoFit/>
              </a:bodyPr>
              <a:lstStyle/>
              <a:p>
                <a:pPr algn="ctr"/>
                <a:r>
                  <a:rPr lang="fr-FR" sz="2000" dirty="0"/>
                  <a:t>Août 2022</a:t>
                </a:r>
              </a:p>
            </p:txBody>
          </p:sp>
          <p:sp>
            <p:nvSpPr>
              <p:cNvPr id="17" name="ZoneTexte 16"/>
              <p:cNvSpPr txBox="1"/>
              <p:nvPr/>
            </p:nvSpPr>
            <p:spPr>
              <a:xfrm>
                <a:off x="5141255" y="6253060"/>
                <a:ext cx="1642789" cy="400110"/>
              </a:xfrm>
              <a:prstGeom prst="rect">
                <a:avLst/>
              </a:prstGeom>
              <a:noFill/>
            </p:spPr>
            <p:txBody>
              <a:bodyPr wrap="square" rtlCol="0">
                <a:spAutoFit/>
              </a:bodyPr>
              <a:lstStyle/>
              <a:p>
                <a:r>
                  <a:rPr lang="fr-FR" sz="2000" dirty="0"/>
                  <a:t>Janvier 2021</a:t>
                </a:r>
              </a:p>
            </p:txBody>
          </p:sp>
          <p:cxnSp>
            <p:nvCxnSpPr>
              <p:cNvPr id="22" name="Connecteur droit 21"/>
              <p:cNvCxnSpPr/>
              <p:nvPr/>
            </p:nvCxnSpPr>
            <p:spPr>
              <a:xfrm>
                <a:off x="5795682" y="5768789"/>
                <a:ext cx="0" cy="484093"/>
              </a:xfrm>
              <a:prstGeom prst="line">
                <a:avLst/>
              </a:prstGeom>
              <a:ln w="69850"/>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1326925" y="5768789"/>
                <a:ext cx="0" cy="484093"/>
              </a:xfrm>
              <a:prstGeom prst="line">
                <a:avLst/>
              </a:prstGeom>
              <a:ln w="69850"/>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10071847" y="5768788"/>
                <a:ext cx="0" cy="484093"/>
              </a:xfrm>
              <a:prstGeom prst="line">
                <a:avLst/>
              </a:prstGeom>
              <a:ln w="69850"/>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29347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a:extLst>
              <a:ext uri="{FF2B5EF4-FFF2-40B4-BE49-F238E27FC236}">
                <a16:creationId xmlns:a16="http://schemas.microsoft.com/office/drawing/2014/main" id="{93343437-D3C3-E6F1-5DB1-DCD7265D0E56}"/>
              </a:ext>
            </a:extLst>
          </p:cNvPr>
          <p:cNvGraphicFramePr/>
          <p:nvPr>
            <p:extLst>
              <p:ext uri="{D42A27DB-BD31-4B8C-83A1-F6EECF244321}">
                <p14:modId xmlns:p14="http://schemas.microsoft.com/office/powerpoint/2010/main" val="1754711748"/>
              </p:ext>
            </p:extLst>
          </p:nvPr>
        </p:nvGraphicFramePr>
        <p:xfrm>
          <a:off x="965200" y="624205"/>
          <a:ext cx="9994900" cy="341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2740841" y="1538053"/>
            <a:ext cx="9356160" cy="2308324"/>
          </a:xfrm>
          <a:prstGeom prst="rect">
            <a:avLst/>
          </a:prstGeom>
        </p:spPr>
        <p:txBody>
          <a:bodyPr wrap="square">
            <a:spAutoFit/>
          </a:bodyPr>
          <a:lstStyle/>
          <a:p>
            <a:r>
              <a:rPr lang="fr-FR" sz="2400" dirty="0" err="1">
                <a:latin typeface="Calibri" charset="0"/>
              </a:rPr>
              <a:t>Décrire</a:t>
            </a:r>
            <a:r>
              <a:rPr lang="fr-FR" sz="2400" dirty="0">
                <a:latin typeface="Calibri" charset="0"/>
              </a:rPr>
              <a:t> la </a:t>
            </a:r>
            <a:r>
              <a:rPr lang="fr-FR" sz="2400" b="1" dirty="0">
                <a:latin typeface="Calibri" charset="0"/>
              </a:rPr>
              <a:t>courbe d’apprentissage.</a:t>
            </a:r>
          </a:p>
          <a:p>
            <a:endParaRPr lang="fr-FR" sz="2400" b="1" dirty="0">
              <a:latin typeface="Calibri" charset="0"/>
            </a:endParaRPr>
          </a:p>
          <a:p>
            <a:endParaRPr lang="fr-FR" sz="2400" b="1" dirty="0">
              <a:latin typeface="Calibri" charset="0"/>
            </a:endParaRPr>
          </a:p>
          <a:p>
            <a:r>
              <a:rPr lang="fr-FR" sz="2400" dirty="0">
                <a:latin typeface="Calibri" charset="0"/>
              </a:rPr>
              <a:t>Identifier un </a:t>
            </a:r>
            <a:r>
              <a:rPr lang="fr-FR" sz="2400" b="1" dirty="0">
                <a:latin typeface="Calibri" charset="0"/>
              </a:rPr>
              <a:t>seuil de chirurgies </a:t>
            </a:r>
            <a:r>
              <a:rPr lang="fr-FR" sz="2400" b="1" dirty="0" err="1">
                <a:latin typeface="Calibri" charset="0"/>
              </a:rPr>
              <a:t>cumulées</a:t>
            </a:r>
            <a:r>
              <a:rPr lang="fr-FR" sz="2400" b="1" dirty="0">
                <a:latin typeface="Calibri" charset="0"/>
              </a:rPr>
              <a:t> </a:t>
            </a:r>
            <a:r>
              <a:rPr lang="fr-FR" sz="2400" dirty="0">
                <a:latin typeface="Calibri" charset="0"/>
              </a:rPr>
              <a:t>qui influerait sur les </a:t>
            </a:r>
            <a:r>
              <a:rPr lang="fr-FR" sz="2400" b="1" dirty="0" err="1">
                <a:latin typeface="Calibri" charset="0"/>
              </a:rPr>
              <a:t>données</a:t>
            </a:r>
            <a:r>
              <a:rPr lang="fr-FR" sz="2400" b="1" dirty="0">
                <a:latin typeface="Calibri" charset="0"/>
              </a:rPr>
              <a:t>  </a:t>
            </a:r>
          </a:p>
          <a:p>
            <a:r>
              <a:rPr lang="fr-FR" sz="2400" b="1" dirty="0" err="1">
                <a:latin typeface="Calibri" charset="0"/>
              </a:rPr>
              <a:t>péri-opératoires</a:t>
            </a:r>
            <a:r>
              <a:rPr lang="fr-FR" sz="2400" b="1" dirty="0">
                <a:latin typeface="Calibri" charset="0"/>
              </a:rPr>
              <a:t> (PST, VST, durée opératoire)</a:t>
            </a:r>
            <a:endParaRPr lang="fr-FR" sz="2400" dirty="0"/>
          </a:p>
          <a:p>
            <a:endParaRPr lang="fr-FR" sz="2400" dirty="0"/>
          </a:p>
        </p:txBody>
      </p:sp>
      <p:grpSp>
        <p:nvGrpSpPr>
          <p:cNvPr id="22" name="Google Shape;10772;p63">
            <a:extLst>
              <a:ext uri="{FF2B5EF4-FFF2-40B4-BE49-F238E27FC236}">
                <a16:creationId xmlns:a16="http://schemas.microsoft.com/office/drawing/2014/main" id="{4ED91D1A-0DDF-F1C0-68CD-9C15426EE842}"/>
              </a:ext>
            </a:extLst>
          </p:cNvPr>
          <p:cNvGrpSpPr/>
          <p:nvPr/>
        </p:nvGrpSpPr>
        <p:grpSpPr>
          <a:xfrm>
            <a:off x="628496" y="1420545"/>
            <a:ext cx="1867097" cy="1794403"/>
            <a:chOff x="4147908" y="2303017"/>
            <a:chExt cx="361194" cy="359355"/>
          </a:xfrm>
        </p:grpSpPr>
        <p:sp>
          <p:nvSpPr>
            <p:cNvPr id="23" name="Google Shape;10773;p63">
              <a:extLst>
                <a:ext uri="{FF2B5EF4-FFF2-40B4-BE49-F238E27FC236}">
                  <a16:creationId xmlns:a16="http://schemas.microsoft.com/office/drawing/2014/main" id="{035D8511-7ED8-96EB-7C71-C21D64E96E6F}"/>
                </a:ext>
              </a:extLst>
            </p:cNvPr>
            <p:cNvSpPr/>
            <p:nvPr/>
          </p:nvSpPr>
          <p:spPr>
            <a:xfrm>
              <a:off x="4147908" y="2365861"/>
              <a:ext cx="296511" cy="296511"/>
            </a:xfrm>
            <a:custGeom>
              <a:avLst/>
              <a:gdLst/>
              <a:ahLst/>
              <a:cxnLst/>
              <a:rect l="l" t="t" r="r" b="b"/>
              <a:pathLst>
                <a:path w="11286" h="11286" extrusionOk="0">
                  <a:moveTo>
                    <a:pt x="5639" y="0"/>
                  </a:moveTo>
                  <a:cubicBezTo>
                    <a:pt x="2525" y="0"/>
                    <a:pt x="0" y="2525"/>
                    <a:pt x="0" y="5646"/>
                  </a:cubicBezTo>
                  <a:cubicBezTo>
                    <a:pt x="0" y="8760"/>
                    <a:pt x="2525" y="11285"/>
                    <a:pt x="5639" y="11285"/>
                  </a:cubicBezTo>
                  <a:cubicBezTo>
                    <a:pt x="8761" y="11285"/>
                    <a:pt x="11285" y="8760"/>
                    <a:pt x="11285" y="5646"/>
                  </a:cubicBezTo>
                  <a:cubicBezTo>
                    <a:pt x="11285" y="2525"/>
                    <a:pt x="8761" y="0"/>
                    <a:pt x="5639" y="0"/>
                  </a:cubicBezTo>
                  <a:close/>
                </a:path>
              </a:pathLst>
            </a:custGeom>
            <a:solidFill>
              <a:srgbClr val="2E5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2E5598"/>
                </a:highlight>
              </a:endParaRPr>
            </a:p>
          </p:txBody>
        </p:sp>
        <p:sp>
          <p:nvSpPr>
            <p:cNvPr id="24" name="Google Shape;10774;p63">
              <a:extLst>
                <a:ext uri="{FF2B5EF4-FFF2-40B4-BE49-F238E27FC236}">
                  <a16:creationId xmlns:a16="http://schemas.microsoft.com/office/drawing/2014/main" id="{5BEEE2A7-0FEF-6BFC-786B-7F8F59271971}"/>
                </a:ext>
              </a:extLst>
            </p:cNvPr>
            <p:cNvSpPr/>
            <p:nvPr/>
          </p:nvSpPr>
          <p:spPr>
            <a:xfrm>
              <a:off x="4296059" y="2508179"/>
              <a:ext cx="148361" cy="11875"/>
            </a:xfrm>
            <a:custGeom>
              <a:avLst/>
              <a:gdLst/>
              <a:ahLst/>
              <a:cxnLst/>
              <a:rect l="l" t="t" r="r" b="b"/>
              <a:pathLst>
                <a:path w="5647" h="452" extrusionOk="0">
                  <a:moveTo>
                    <a:pt x="0" y="0"/>
                  </a:moveTo>
                  <a:lnTo>
                    <a:pt x="0" y="451"/>
                  </a:lnTo>
                  <a:lnTo>
                    <a:pt x="5639" y="451"/>
                  </a:lnTo>
                  <a:cubicBezTo>
                    <a:pt x="5639" y="375"/>
                    <a:pt x="5646" y="305"/>
                    <a:pt x="5646" y="229"/>
                  </a:cubicBezTo>
                  <a:cubicBezTo>
                    <a:pt x="5646" y="153"/>
                    <a:pt x="5646" y="76"/>
                    <a:pt x="5639" y="0"/>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2E5598"/>
                </a:highlight>
              </a:endParaRPr>
            </a:p>
          </p:txBody>
        </p:sp>
        <p:sp>
          <p:nvSpPr>
            <p:cNvPr id="25" name="Google Shape;10775;p63">
              <a:extLst>
                <a:ext uri="{FF2B5EF4-FFF2-40B4-BE49-F238E27FC236}">
                  <a16:creationId xmlns:a16="http://schemas.microsoft.com/office/drawing/2014/main" id="{A080CA80-C658-0EDC-34D6-DD9E771239A1}"/>
                </a:ext>
              </a:extLst>
            </p:cNvPr>
            <p:cNvSpPr/>
            <p:nvPr/>
          </p:nvSpPr>
          <p:spPr>
            <a:xfrm>
              <a:off x="4420695" y="2303017"/>
              <a:ext cx="88407" cy="86542"/>
            </a:xfrm>
            <a:custGeom>
              <a:avLst/>
              <a:gdLst/>
              <a:ahLst/>
              <a:cxnLst/>
              <a:rect l="l" t="t" r="r" b="b"/>
              <a:pathLst>
                <a:path w="3365" h="3294" extrusionOk="0">
                  <a:moveTo>
                    <a:pt x="2029" y="0"/>
                  </a:moveTo>
                  <a:cubicBezTo>
                    <a:pt x="1974" y="0"/>
                    <a:pt x="1918" y="21"/>
                    <a:pt x="1873" y="68"/>
                  </a:cubicBezTo>
                  <a:lnTo>
                    <a:pt x="202" y="1740"/>
                  </a:lnTo>
                  <a:cubicBezTo>
                    <a:pt x="70" y="1865"/>
                    <a:pt x="1" y="2038"/>
                    <a:pt x="1" y="2219"/>
                  </a:cubicBezTo>
                  <a:lnTo>
                    <a:pt x="1" y="3294"/>
                  </a:lnTo>
                  <a:lnTo>
                    <a:pt x="1069" y="3294"/>
                  </a:lnTo>
                  <a:cubicBezTo>
                    <a:pt x="1249" y="3294"/>
                    <a:pt x="1423" y="3224"/>
                    <a:pt x="1547" y="3099"/>
                  </a:cubicBezTo>
                  <a:lnTo>
                    <a:pt x="3226" y="1421"/>
                  </a:lnTo>
                  <a:cubicBezTo>
                    <a:pt x="3365" y="1282"/>
                    <a:pt x="3268" y="1039"/>
                    <a:pt x="3066" y="1039"/>
                  </a:cubicBezTo>
                  <a:lnTo>
                    <a:pt x="2255" y="1039"/>
                  </a:lnTo>
                  <a:lnTo>
                    <a:pt x="2255" y="228"/>
                  </a:lnTo>
                  <a:cubicBezTo>
                    <a:pt x="2255" y="92"/>
                    <a:pt x="2144" y="0"/>
                    <a:pt x="2029" y="0"/>
                  </a:cubicBezTo>
                  <a:close/>
                </a:path>
              </a:pathLst>
            </a:custGeom>
            <a:solidFill>
              <a:srgbClr val="82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2E5598"/>
                </a:highlight>
              </a:endParaRPr>
            </a:p>
          </p:txBody>
        </p:sp>
        <p:sp>
          <p:nvSpPr>
            <p:cNvPr id="26" name="Google Shape;10776;p63">
              <a:extLst>
                <a:ext uri="{FF2B5EF4-FFF2-40B4-BE49-F238E27FC236}">
                  <a16:creationId xmlns:a16="http://schemas.microsoft.com/office/drawing/2014/main" id="{1C02514F-B982-F799-A833-20A908F7A6DB}"/>
                </a:ext>
              </a:extLst>
            </p:cNvPr>
            <p:cNvSpPr/>
            <p:nvPr/>
          </p:nvSpPr>
          <p:spPr>
            <a:xfrm>
              <a:off x="4420695" y="2303017"/>
              <a:ext cx="59376" cy="86542"/>
            </a:xfrm>
            <a:custGeom>
              <a:avLst/>
              <a:gdLst/>
              <a:ahLst/>
              <a:cxnLst/>
              <a:rect l="l" t="t" r="r" b="b"/>
              <a:pathLst>
                <a:path w="2260" h="3294" extrusionOk="0">
                  <a:moveTo>
                    <a:pt x="2031" y="0"/>
                  </a:moveTo>
                  <a:cubicBezTo>
                    <a:pt x="1975" y="0"/>
                    <a:pt x="1918" y="21"/>
                    <a:pt x="1873" y="68"/>
                  </a:cubicBezTo>
                  <a:lnTo>
                    <a:pt x="202" y="1740"/>
                  </a:lnTo>
                  <a:cubicBezTo>
                    <a:pt x="70" y="1865"/>
                    <a:pt x="1" y="2038"/>
                    <a:pt x="1" y="2219"/>
                  </a:cubicBezTo>
                  <a:lnTo>
                    <a:pt x="1" y="3294"/>
                  </a:lnTo>
                  <a:lnTo>
                    <a:pt x="2255" y="1039"/>
                  </a:lnTo>
                  <a:lnTo>
                    <a:pt x="2255" y="228"/>
                  </a:lnTo>
                  <a:cubicBezTo>
                    <a:pt x="2260" y="92"/>
                    <a:pt x="2147" y="0"/>
                    <a:pt x="2031" y="0"/>
                  </a:cubicBezTo>
                  <a:close/>
                </a:path>
              </a:pathLst>
            </a:custGeom>
            <a:solidFill>
              <a:srgbClr val="819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2E5598"/>
                </a:highlight>
              </a:endParaRPr>
            </a:p>
          </p:txBody>
        </p:sp>
        <p:sp>
          <p:nvSpPr>
            <p:cNvPr id="27" name="Google Shape;10777;p63">
              <a:extLst>
                <a:ext uri="{FF2B5EF4-FFF2-40B4-BE49-F238E27FC236}">
                  <a16:creationId xmlns:a16="http://schemas.microsoft.com/office/drawing/2014/main" id="{A6F9DED0-E449-4010-6781-34E3E2BBC13C}"/>
                </a:ext>
              </a:extLst>
            </p:cNvPr>
            <p:cNvSpPr/>
            <p:nvPr/>
          </p:nvSpPr>
          <p:spPr>
            <a:xfrm>
              <a:off x="4183429" y="2401382"/>
              <a:ext cx="225444" cy="225444"/>
            </a:xfrm>
            <a:custGeom>
              <a:avLst/>
              <a:gdLst/>
              <a:ahLst/>
              <a:cxnLst/>
              <a:rect l="l" t="t" r="r" b="b"/>
              <a:pathLst>
                <a:path w="8581" h="8581" extrusionOk="0">
                  <a:moveTo>
                    <a:pt x="4287" y="1"/>
                  </a:moveTo>
                  <a:cubicBezTo>
                    <a:pt x="1922" y="1"/>
                    <a:pt x="1" y="1922"/>
                    <a:pt x="1" y="4294"/>
                  </a:cubicBezTo>
                  <a:cubicBezTo>
                    <a:pt x="1" y="6659"/>
                    <a:pt x="1922" y="8581"/>
                    <a:pt x="4287" y="8581"/>
                  </a:cubicBezTo>
                  <a:cubicBezTo>
                    <a:pt x="6659" y="8581"/>
                    <a:pt x="8581" y="6659"/>
                    <a:pt x="8581" y="4294"/>
                  </a:cubicBezTo>
                  <a:cubicBezTo>
                    <a:pt x="8581" y="1922"/>
                    <a:pt x="6659" y="1"/>
                    <a:pt x="42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2E5598"/>
                </a:highlight>
              </a:endParaRPr>
            </a:p>
          </p:txBody>
        </p:sp>
        <p:sp>
          <p:nvSpPr>
            <p:cNvPr id="28" name="Google Shape;10778;p63">
              <a:extLst>
                <a:ext uri="{FF2B5EF4-FFF2-40B4-BE49-F238E27FC236}">
                  <a16:creationId xmlns:a16="http://schemas.microsoft.com/office/drawing/2014/main" id="{258E9F8C-7960-8C2F-0361-1D6BB48B3FAD}"/>
                </a:ext>
              </a:extLst>
            </p:cNvPr>
            <p:cNvSpPr/>
            <p:nvPr/>
          </p:nvSpPr>
          <p:spPr>
            <a:xfrm>
              <a:off x="4296059" y="2508179"/>
              <a:ext cx="112814" cy="11875"/>
            </a:xfrm>
            <a:custGeom>
              <a:avLst/>
              <a:gdLst/>
              <a:ahLst/>
              <a:cxnLst/>
              <a:rect l="l" t="t" r="r" b="b"/>
              <a:pathLst>
                <a:path w="4294" h="452" extrusionOk="0">
                  <a:moveTo>
                    <a:pt x="0" y="0"/>
                  </a:moveTo>
                  <a:lnTo>
                    <a:pt x="0" y="451"/>
                  </a:lnTo>
                  <a:lnTo>
                    <a:pt x="4280" y="451"/>
                  </a:lnTo>
                  <a:cubicBezTo>
                    <a:pt x="4280" y="375"/>
                    <a:pt x="4294" y="305"/>
                    <a:pt x="4294" y="229"/>
                  </a:cubicBezTo>
                  <a:cubicBezTo>
                    <a:pt x="4294" y="153"/>
                    <a:pt x="4287" y="76"/>
                    <a:pt x="4280" y="0"/>
                  </a:cubicBezTo>
                  <a:close/>
                </a:path>
              </a:pathLst>
            </a:custGeom>
            <a:solidFill>
              <a:srgbClr val="E3E9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2E5598"/>
                </a:highlight>
              </a:endParaRPr>
            </a:p>
          </p:txBody>
        </p:sp>
        <p:sp>
          <p:nvSpPr>
            <p:cNvPr id="29" name="Google Shape;10779;p63">
              <a:extLst>
                <a:ext uri="{FF2B5EF4-FFF2-40B4-BE49-F238E27FC236}">
                  <a16:creationId xmlns:a16="http://schemas.microsoft.com/office/drawing/2014/main" id="{1E06485D-D0B3-8621-39AE-10534AA5D623}"/>
                </a:ext>
              </a:extLst>
            </p:cNvPr>
            <p:cNvSpPr/>
            <p:nvPr/>
          </p:nvSpPr>
          <p:spPr>
            <a:xfrm>
              <a:off x="4213143" y="2431096"/>
              <a:ext cx="166042" cy="166042"/>
            </a:xfrm>
            <a:custGeom>
              <a:avLst/>
              <a:gdLst/>
              <a:ahLst/>
              <a:cxnLst/>
              <a:rect l="l" t="t" r="r" b="b"/>
              <a:pathLst>
                <a:path w="6320" h="6320" extrusionOk="0">
                  <a:moveTo>
                    <a:pt x="3156" y="0"/>
                  </a:moveTo>
                  <a:cubicBezTo>
                    <a:pt x="1415" y="0"/>
                    <a:pt x="0" y="1415"/>
                    <a:pt x="0" y="3163"/>
                  </a:cubicBezTo>
                  <a:cubicBezTo>
                    <a:pt x="0" y="4904"/>
                    <a:pt x="1415" y="6319"/>
                    <a:pt x="3156" y="6319"/>
                  </a:cubicBezTo>
                  <a:cubicBezTo>
                    <a:pt x="4904" y="6319"/>
                    <a:pt x="6319" y="4904"/>
                    <a:pt x="6319" y="3163"/>
                  </a:cubicBezTo>
                  <a:cubicBezTo>
                    <a:pt x="6319" y="1415"/>
                    <a:pt x="4904" y="0"/>
                    <a:pt x="3156" y="0"/>
                  </a:cubicBezTo>
                  <a:close/>
                </a:path>
              </a:pathLst>
            </a:custGeom>
            <a:solidFill>
              <a:srgbClr val="2E5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2E5598"/>
                </a:highlight>
              </a:endParaRPr>
            </a:p>
          </p:txBody>
        </p:sp>
        <p:sp>
          <p:nvSpPr>
            <p:cNvPr id="30" name="Google Shape;10780;p63">
              <a:extLst>
                <a:ext uri="{FF2B5EF4-FFF2-40B4-BE49-F238E27FC236}">
                  <a16:creationId xmlns:a16="http://schemas.microsoft.com/office/drawing/2014/main" id="{EB494D36-5E6A-EA4C-56F5-24BA3C27BF62}"/>
                </a:ext>
              </a:extLst>
            </p:cNvPr>
            <p:cNvSpPr/>
            <p:nvPr/>
          </p:nvSpPr>
          <p:spPr>
            <a:xfrm>
              <a:off x="4296059" y="2508179"/>
              <a:ext cx="83126" cy="11875"/>
            </a:xfrm>
            <a:custGeom>
              <a:avLst/>
              <a:gdLst/>
              <a:ahLst/>
              <a:cxnLst/>
              <a:rect l="l" t="t" r="r" b="b"/>
              <a:pathLst>
                <a:path w="3164" h="452" extrusionOk="0">
                  <a:moveTo>
                    <a:pt x="0" y="0"/>
                  </a:moveTo>
                  <a:lnTo>
                    <a:pt x="0" y="451"/>
                  </a:lnTo>
                  <a:lnTo>
                    <a:pt x="3149" y="451"/>
                  </a:lnTo>
                  <a:cubicBezTo>
                    <a:pt x="3156" y="375"/>
                    <a:pt x="3163" y="305"/>
                    <a:pt x="3163" y="229"/>
                  </a:cubicBezTo>
                  <a:cubicBezTo>
                    <a:pt x="3163" y="153"/>
                    <a:pt x="3156" y="76"/>
                    <a:pt x="3149" y="0"/>
                  </a:cubicBezTo>
                  <a:close/>
                </a:path>
              </a:pathLst>
            </a:custGeom>
            <a:solidFill>
              <a:srgbClr val="82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2E5598"/>
                </a:highlight>
              </a:endParaRPr>
            </a:p>
          </p:txBody>
        </p:sp>
        <p:sp>
          <p:nvSpPr>
            <p:cNvPr id="31" name="Google Shape;10781;p63">
              <a:extLst>
                <a:ext uri="{FF2B5EF4-FFF2-40B4-BE49-F238E27FC236}">
                  <a16:creationId xmlns:a16="http://schemas.microsoft.com/office/drawing/2014/main" id="{A630E48C-ED1F-02E9-33A4-66BEC66EBB01}"/>
                </a:ext>
              </a:extLst>
            </p:cNvPr>
            <p:cNvSpPr/>
            <p:nvPr/>
          </p:nvSpPr>
          <p:spPr>
            <a:xfrm>
              <a:off x="4248663" y="2466616"/>
              <a:ext cx="94975" cy="94975"/>
            </a:xfrm>
            <a:custGeom>
              <a:avLst/>
              <a:gdLst/>
              <a:ahLst/>
              <a:cxnLst/>
              <a:rect l="l" t="t" r="r" b="b"/>
              <a:pathLst>
                <a:path w="3615" h="3615" extrusionOk="0">
                  <a:moveTo>
                    <a:pt x="1804" y="1"/>
                  </a:moveTo>
                  <a:cubicBezTo>
                    <a:pt x="812" y="1"/>
                    <a:pt x="1" y="812"/>
                    <a:pt x="1" y="1811"/>
                  </a:cubicBezTo>
                  <a:cubicBezTo>
                    <a:pt x="1" y="2803"/>
                    <a:pt x="812" y="3614"/>
                    <a:pt x="1804" y="3614"/>
                  </a:cubicBezTo>
                  <a:cubicBezTo>
                    <a:pt x="2803" y="3614"/>
                    <a:pt x="3615" y="2803"/>
                    <a:pt x="3615" y="1811"/>
                  </a:cubicBezTo>
                  <a:cubicBezTo>
                    <a:pt x="3615" y="812"/>
                    <a:pt x="2803" y="1"/>
                    <a:pt x="18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2E5598"/>
                </a:highlight>
              </a:endParaRPr>
            </a:p>
          </p:txBody>
        </p:sp>
        <p:sp>
          <p:nvSpPr>
            <p:cNvPr id="32" name="Google Shape;10782;p63">
              <a:extLst>
                <a:ext uri="{FF2B5EF4-FFF2-40B4-BE49-F238E27FC236}">
                  <a16:creationId xmlns:a16="http://schemas.microsoft.com/office/drawing/2014/main" id="{FC80D0B4-BF9E-314D-FAAC-B63BEA0AB9BA}"/>
                </a:ext>
              </a:extLst>
            </p:cNvPr>
            <p:cNvSpPr/>
            <p:nvPr/>
          </p:nvSpPr>
          <p:spPr>
            <a:xfrm>
              <a:off x="4296059" y="2508179"/>
              <a:ext cx="47763" cy="11875"/>
            </a:xfrm>
            <a:custGeom>
              <a:avLst/>
              <a:gdLst/>
              <a:ahLst/>
              <a:cxnLst/>
              <a:rect l="l" t="t" r="r" b="b"/>
              <a:pathLst>
                <a:path w="1818" h="452" extrusionOk="0">
                  <a:moveTo>
                    <a:pt x="0" y="0"/>
                  </a:moveTo>
                  <a:lnTo>
                    <a:pt x="0" y="451"/>
                  </a:lnTo>
                  <a:lnTo>
                    <a:pt x="1797" y="451"/>
                  </a:lnTo>
                  <a:cubicBezTo>
                    <a:pt x="1818" y="305"/>
                    <a:pt x="1818" y="153"/>
                    <a:pt x="1797" y="0"/>
                  </a:cubicBezTo>
                  <a:close/>
                </a:path>
              </a:pathLst>
            </a:custGeom>
            <a:solidFill>
              <a:srgbClr val="E3E9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2E5598"/>
                </a:highlight>
              </a:endParaRPr>
            </a:p>
          </p:txBody>
        </p:sp>
        <p:sp>
          <p:nvSpPr>
            <p:cNvPr id="33" name="Google Shape;10783;p63">
              <a:extLst>
                <a:ext uri="{FF2B5EF4-FFF2-40B4-BE49-F238E27FC236}">
                  <a16:creationId xmlns:a16="http://schemas.microsoft.com/office/drawing/2014/main" id="{48003A6C-69A0-801C-2158-9113ECDC87BB}"/>
                </a:ext>
              </a:extLst>
            </p:cNvPr>
            <p:cNvSpPr/>
            <p:nvPr/>
          </p:nvSpPr>
          <p:spPr>
            <a:xfrm>
              <a:off x="4278377" y="2496330"/>
              <a:ext cx="35547" cy="35547"/>
            </a:xfrm>
            <a:custGeom>
              <a:avLst/>
              <a:gdLst/>
              <a:ahLst/>
              <a:cxnLst/>
              <a:rect l="l" t="t" r="r" b="b"/>
              <a:pathLst>
                <a:path w="1353" h="1353" extrusionOk="0">
                  <a:moveTo>
                    <a:pt x="673" y="0"/>
                  </a:moveTo>
                  <a:cubicBezTo>
                    <a:pt x="299" y="0"/>
                    <a:pt x="0" y="306"/>
                    <a:pt x="0" y="680"/>
                  </a:cubicBezTo>
                  <a:cubicBezTo>
                    <a:pt x="0" y="1055"/>
                    <a:pt x="299" y="1353"/>
                    <a:pt x="673" y="1353"/>
                  </a:cubicBezTo>
                  <a:cubicBezTo>
                    <a:pt x="1048" y="1353"/>
                    <a:pt x="1353" y="1055"/>
                    <a:pt x="1353" y="680"/>
                  </a:cubicBezTo>
                  <a:cubicBezTo>
                    <a:pt x="1353" y="306"/>
                    <a:pt x="1048" y="0"/>
                    <a:pt x="673" y="0"/>
                  </a:cubicBezTo>
                  <a:close/>
                </a:path>
              </a:pathLst>
            </a:custGeom>
            <a:solidFill>
              <a:srgbClr val="819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2E5598"/>
                </a:highlight>
              </a:endParaRPr>
            </a:p>
          </p:txBody>
        </p:sp>
        <p:sp>
          <p:nvSpPr>
            <p:cNvPr id="34" name="Google Shape;10784;p63">
              <a:extLst>
                <a:ext uri="{FF2B5EF4-FFF2-40B4-BE49-F238E27FC236}">
                  <a16:creationId xmlns:a16="http://schemas.microsoft.com/office/drawing/2014/main" id="{0499BB5F-13A1-9237-42C1-5F9EFD2B4D80}"/>
                </a:ext>
              </a:extLst>
            </p:cNvPr>
            <p:cNvSpPr/>
            <p:nvPr/>
          </p:nvSpPr>
          <p:spPr>
            <a:xfrm>
              <a:off x="4296059" y="2508179"/>
              <a:ext cx="18233" cy="11875"/>
            </a:xfrm>
            <a:custGeom>
              <a:avLst/>
              <a:gdLst/>
              <a:ahLst/>
              <a:cxnLst/>
              <a:rect l="l" t="t" r="r" b="b"/>
              <a:pathLst>
                <a:path w="694" h="452" extrusionOk="0">
                  <a:moveTo>
                    <a:pt x="0" y="0"/>
                  </a:moveTo>
                  <a:lnTo>
                    <a:pt x="0" y="451"/>
                  </a:lnTo>
                  <a:lnTo>
                    <a:pt x="638" y="451"/>
                  </a:lnTo>
                  <a:cubicBezTo>
                    <a:pt x="694" y="305"/>
                    <a:pt x="694" y="146"/>
                    <a:pt x="638" y="0"/>
                  </a:cubicBezTo>
                  <a:close/>
                </a:path>
              </a:pathLst>
            </a:custGeom>
            <a:solidFill>
              <a:srgbClr val="82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2E5598"/>
                </a:highlight>
              </a:endParaRPr>
            </a:p>
          </p:txBody>
        </p:sp>
        <p:sp>
          <p:nvSpPr>
            <p:cNvPr id="35" name="Google Shape;10785;p63">
              <a:extLst>
                <a:ext uri="{FF2B5EF4-FFF2-40B4-BE49-F238E27FC236}">
                  <a16:creationId xmlns:a16="http://schemas.microsoft.com/office/drawing/2014/main" id="{428E7D65-8372-5BA3-CB53-7C448EA379C5}"/>
                </a:ext>
              </a:extLst>
            </p:cNvPr>
            <p:cNvSpPr/>
            <p:nvPr/>
          </p:nvSpPr>
          <p:spPr>
            <a:xfrm>
              <a:off x="4287678" y="2480094"/>
              <a:ext cx="42483" cy="40013"/>
            </a:xfrm>
            <a:custGeom>
              <a:avLst/>
              <a:gdLst/>
              <a:ahLst/>
              <a:cxnLst/>
              <a:rect l="l" t="t" r="r" b="b"/>
              <a:pathLst>
                <a:path w="1617" h="1523" extrusionOk="0">
                  <a:moveTo>
                    <a:pt x="1297" y="1"/>
                  </a:moveTo>
                  <a:lnTo>
                    <a:pt x="160" y="1132"/>
                  </a:lnTo>
                  <a:cubicBezTo>
                    <a:pt x="0" y="1296"/>
                    <a:pt x="150" y="1522"/>
                    <a:pt x="323" y="1522"/>
                  </a:cubicBezTo>
                  <a:cubicBezTo>
                    <a:pt x="375" y="1522"/>
                    <a:pt x="430" y="1501"/>
                    <a:pt x="479" y="1451"/>
                  </a:cubicBezTo>
                  <a:lnTo>
                    <a:pt x="1616" y="320"/>
                  </a:lnTo>
                  <a:lnTo>
                    <a:pt x="1297" y="1"/>
                  </a:lnTo>
                  <a:close/>
                </a:path>
              </a:pathLst>
            </a:custGeom>
            <a:solidFill>
              <a:srgbClr val="707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2E5598"/>
                </a:highlight>
              </a:endParaRPr>
            </a:p>
          </p:txBody>
        </p:sp>
        <p:sp>
          <p:nvSpPr>
            <p:cNvPr id="36" name="Google Shape;10786;p63">
              <a:extLst>
                <a:ext uri="{FF2B5EF4-FFF2-40B4-BE49-F238E27FC236}">
                  <a16:creationId xmlns:a16="http://schemas.microsoft.com/office/drawing/2014/main" id="{E134784F-7937-64D9-9C64-211C632000DD}"/>
                </a:ext>
              </a:extLst>
            </p:cNvPr>
            <p:cNvSpPr/>
            <p:nvPr/>
          </p:nvSpPr>
          <p:spPr>
            <a:xfrm>
              <a:off x="4314817" y="2315313"/>
              <a:ext cx="182568" cy="178128"/>
            </a:xfrm>
            <a:custGeom>
              <a:avLst/>
              <a:gdLst/>
              <a:ahLst/>
              <a:cxnLst/>
              <a:rect l="l" t="t" r="r" b="b"/>
              <a:pathLst>
                <a:path w="6949" h="6780" extrusionOk="0">
                  <a:moveTo>
                    <a:pt x="6625" y="1"/>
                  </a:moveTo>
                  <a:cubicBezTo>
                    <a:pt x="6572" y="1"/>
                    <a:pt x="6516" y="22"/>
                    <a:pt x="6465" y="72"/>
                  </a:cubicBezTo>
                  <a:lnTo>
                    <a:pt x="146" y="6391"/>
                  </a:lnTo>
                  <a:cubicBezTo>
                    <a:pt x="1" y="6537"/>
                    <a:pt x="105" y="6779"/>
                    <a:pt x="306" y="6779"/>
                  </a:cubicBezTo>
                  <a:cubicBezTo>
                    <a:pt x="368" y="6772"/>
                    <a:pt x="424" y="6752"/>
                    <a:pt x="465" y="6710"/>
                  </a:cubicBezTo>
                  <a:lnTo>
                    <a:pt x="6784" y="391"/>
                  </a:lnTo>
                  <a:cubicBezTo>
                    <a:pt x="6949" y="226"/>
                    <a:pt x="6800" y="1"/>
                    <a:pt x="6625"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2E5598"/>
                </a:highlight>
              </a:endParaRPr>
            </a:p>
          </p:txBody>
        </p:sp>
      </p:grpSp>
      <p:graphicFrame>
        <p:nvGraphicFramePr>
          <p:cNvPr id="37" name="Diagramme 36">
            <a:extLst>
              <a:ext uri="{FF2B5EF4-FFF2-40B4-BE49-F238E27FC236}">
                <a16:creationId xmlns:a16="http://schemas.microsoft.com/office/drawing/2014/main" id="{DF5BF1E2-80C4-B76D-539C-BE93B5841CBF}"/>
              </a:ext>
            </a:extLst>
          </p:cNvPr>
          <p:cNvGraphicFramePr/>
          <p:nvPr>
            <p:extLst>
              <p:ext uri="{D42A27DB-BD31-4B8C-83A1-F6EECF244321}">
                <p14:modId xmlns:p14="http://schemas.microsoft.com/office/powerpoint/2010/main" val="978719103"/>
              </p:ext>
            </p:extLst>
          </p:nvPr>
        </p:nvGraphicFramePr>
        <p:xfrm>
          <a:off x="195532" y="175630"/>
          <a:ext cx="11800936" cy="4485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098" name="Picture 2" descr="rothèse totale de hanche en ambulatoire : la clinique du Parc de Caen  s'apprêt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54773" y="3677035"/>
            <a:ext cx="4141695" cy="274930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9216" y="4237317"/>
            <a:ext cx="7295024" cy="830997"/>
          </a:xfrm>
          <a:prstGeom prst="rect">
            <a:avLst/>
          </a:prstGeom>
        </p:spPr>
        <p:txBody>
          <a:bodyPr wrap="square">
            <a:spAutoFit/>
          </a:bodyPr>
          <a:lstStyle/>
          <a:p>
            <a:r>
              <a:rPr lang="fr-FR" sz="2400" dirty="0">
                <a:latin typeface="Calibri" charset="0"/>
              </a:rPr>
              <a:t>Tester si ce seuil (</a:t>
            </a:r>
            <a:r>
              <a:rPr lang="fr-FR" sz="2400" b="1" dirty="0">
                <a:latin typeface="Calibri" charset="0"/>
              </a:rPr>
              <a:t>CPA vs CPM</a:t>
            </a:r>
            <a:r>
              <a:rPr lang="fr-FR" sz="2400" dirty="0">
                <a:latin typeface="Calibri" charset="0"/>
              </a:rPr>
              <a:t>) influe sur le risque de </a:t>
            </a:r>
            <a:r>
              <a:rPr lang="fr-FR" sz="2400" b="1" dirty="0" err="1">
                <a:latin typeface="Calibri" charset="0"/>
              </a:rPr>
              <a:t>réinterventions</a:t>
            </a:r>
            <a:r>
              <a:rPr lang="fr-FR" sz="2400" b="1" dirty="0">
                <a:latin typeface="Calibri" charset="0"/>
              </a:rPr>
              <a:t> </a:t>
            </a:r>
            <a:r>
              <a:rPr lang="fr-FR" sz="2400" dirty="0">
                <a:latin typeface="Calibri" charset="0"/>
              </a:rPr>
              <a:t>et sur le </a:t>
            </a:r>
            <a:r>
              <a:rPr lang="fr-FR" sz="2400" dirty="0" err="1">
                <a:latin typeface="Calibri" charset="0"/>
              </a:rPr>
              <a:t>résultat</a:t>
            </a:r>
            <a:r>
              <a:rPr lang="fr-FR" sz="2400" dirty="0">
                <a:latin typeface="Calibri" charset="0"/>
              </a:rPr>
              <a:t> fonctionnel (</a:t>
            </a:r>
            <a:r>
              <a:rPr lang="fr-FR" sz="2400" b="1" dirty="0">
                <a:latin typeface="Calibri" charset="0"/>
              </a:rPr>
              <a:t>score MSTS).</a:t>
            </a:r>
            <a:endParaRPr lang="fr-FR" sz="2400" dirty="0"/>
          </a:p>
        </p:txBody>
      </p:sp>
    </p:spTree>
    <p:extLst>
      <p:ext uri="{BB962C8B-B14F-4D97-AF65-F5344CB8AC3E}">
        <p14:creationId xmlns:p14="http://schemas.microsoft.com/office/powerpoint/2010/main" val="969669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a:extLst>
              <a:ext uri="{FF2B5EF4-FFF2-40B4-BE49-F238E27FC236}">
                <a16:creationId xmlns:a16="http://schemas.microsoft.com/office/drawing/2014/main" id="{93343437-D3C3-E6F1-5DB1-DCD7265D0E56}"/>
              </a:ext>
            </a:extLst>
          </p:cNvPr>
          <p:cNvGraphicFramePr/>
          <p:nvPr/>
        </p:nvGraphicFramePr>
        <p:xfrm>
          <a:off x="965200" y="624205"/>
          <a:ext cx="9994900" cy="341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me 5">
            <a:extLst>
              <a:ext uri="{FF2B5EF4-FFF2-40B4-BE49-F238E27FC236}">
                <a16:creationId xmlns:a16="http://schemas.microsoft.com/office/drawing/2014/main" id="{DF5BF1E2-80C4-B76D-539C-BE93B5841CBF}"/>
              </a:ext>
            </a:extLst>
          </p:cNvPr>
          <p:cNvGraphicFramePr/>
          <p:nvPr/>
        </p:nvGraphicFramePr>
        <p:xfrm>
          <a:off x="195532" y="175630"/>
          <a:ext cx="11800936" cy="4485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1133403188"/>
              </p:ext>
            </p:extLst>
          </p:nvPr>
        </p:nvGraphicFramePr>
        <p:xfrm>
          <a:off x="333188" y="1227362"/>
          <a:ext cx="6551706" cy="5197149"/>
        </p:xfrm>
        <a:graphic>
          <a:graphicData uri="http://schemas.openxmlformats.org/drawingml/2006/table">
            <a:tbl>
              <a:tblPr firstRow="1" bandRow="1">
                <a:tableStyleId>{0E3FDE45-AF77-4B5C-9715-49D594BDF05E}</a:tableStyleId>
              </a:tblPr>
              <a:tblGrid>
                <a:gridCol w="3149600">
                  <a:extLst>
                    <a:ext uri="{9D8B030D-6E8A-4147-A177-3AD203B41FA5}">
                      <a16:colId xmlns:a16="http://schemas.microsoft.com/office/drawing/2014/main" val="20000"/>
                    </a:ext>
                  </a:extLst>
                </a:gridCol>
                <a:gridCol w="3402106">
                  <a:extLst>
                    <a:ext uri="{9D8B030D-6E8A-4147-A177-3AD203B41FA5}">
                      <a16:colId xmlns:a16="http://schemas.microsoft.com/office/drawing/2014/main" val="20001"/>
                    </a:ext>
                  </a:extLst>
                </a:gridCol>
              </a:tblGrid>
              <a:tr h="981144">
                <a:tc>
                  <a:txBody>
                    <a:bodyPr/>
                    <a:lstStyle/>
                    <a:p>
                      <a:pPr algn="ctr"/>
                      <a:r>
                        <a:rPr lang="fr-FR" sz="2000" dirty="0"/>
                        <a:t>CRITERES D’INCLUSION</a:t>
                      </a:r>
                    </a:p>
                  </a:txBody>
                  <a:tcPr anchor="ctr"/>
                </a:tc>
                <a:tc>
                  <a:txBody>
                    <a:bodyPr/>
                    <a:lstStyle/>
                    <a:p>
                      <a:pPr algn="ctr"/>
                      <a:r>
                        <a:rPr lang="fr-FR" sz="2000" dirty="0"/>
                        <a:t>CRITERES D’EXCLUSION</a:t>
                      </a:r>
                    </a:p>
                  </a:txBody>
                  <a:tcPr anchor="ctr"/>
                </a:tc>
                <a:extLst>
                  <a:ext uri="{0D108BD9-81ED-4DB2-BD59-A6C34878D82A}">
                    <a16:rowId xmlns:a16="http://schemas.microsoft.com/office/drawing/2014/main" val="10000"/>
                  </a:ext>
                </a:extLst>
              </a:tr>
              <a:tr h="1012927">
                <a:tc>
                  <a:txBody>
                    <a:bodyPr/>
                    <a:lstStyle/>
                    <a:p>
                      <a:pPr algn="ctr"/>
                      <a:r>
                        <a:rPr lang="fr-FR" dirty="0"/>
                        <a:t>Prothèse</a:t>
                      </a:r>
                      <a:r>
                        <a:rPr lang="fr-FR" baseline="0" dirty="0"/>
                        <a:t> massive de fémur proximal ou de fémur distal</a:t>
                      </a:r>
                      <a:endParaRPr lang="fr-FR" dirty="0"/>
                    </a:p>
                  </a:txBody>
                  <a:tcPr>
                    <a:solidFill>
                      <a:schemeClr val="accent2">
                        <a:lumMod val="50000"/>
                        <a:alpha val="20000"/>
                      </a:schemeClr>
                    </a:solidFill>
                  </a:tcPr>
                </a:tc>
                <a:tc>
                  <a:txBody>
                    <a:bodyPr/>
                    <a:lstStyle/>
                    <a:p>
                      <a:pPr algn="ctr"/>
                      <a:r>
                        <a:rPr lang="fr-FR" dirty="0"/>
                        <a:t>Prothèse massive de fémur total</a:t>
                      </a:r>
                    </a:p>
                    <a:p>
                      <a:pPr algn="ctr"/>
                      <a:r>
                        <a:rPr lang="fr-FR" dirty="0"/>
                        <a:t>Prothèse</a:t>
                      </a:r>
                      <a:r>
                        <a:rPr lang="fr-FR" baseline="0" dirty="0"/>
                        <a:t> massive de tibia proximal (hors fémur distal associé)</a:t>
                      </a:r>
                      <a:endParaRPr lang="fr-FR" dirty="0"/>
                    </a:p>
                  </a:txBody>
                  <a:tcPr>
                    <a:solidFill>
                      <a:schemeClr val="accent2">
                        <a:lumMod val="50000"/>
                        <a:alpha val="20000"/>
                      </a:schemeClr>
                    </a:solidFill>
                  </a:tcPr>
                </a:tc>
                <a:extLst>
                  <a:ext uri="{0D108BD9-81ED-4DB2-BD59-A6C34878D82A}">
                    <a16:rowId xmlns:a16="http://schemas.microsoft.com/office/drawing/2014/main" val="10001"/>
                  </a:ext>
                </a:extLst>
              </a:tr>
              <a:tr h="616280">
                <a:tc>
                  <a:txBody>
                    <a:bodyPr/>
                    <a:lstStyle/>
                    <a:p>
                      <a:pPr algn="ctr"/>
                      <a:r>
                        <a:rPr lang="fr-FR" dirty="0"/>
                        <a:t>Indications non oncologiques</a:t>
                      </a:r>
                    </a:p>
                  </a:txBody>
                  <a:tcPr/>
                </a:tc>
                <a:tc>
                  <a:txBody>
                    <a:bodyPr/>
                    <a:lstStyle/>
                    <a:p>
                      <a:pPr algn="ctr"/>
                      <a:r>
                        <a:rPr lang="fr-FR" dirty="0"/>
                        <a:t>Indications oncologiques (tumeur primitive,</a:t>
                      </a:r>
                      <a:r>
                        <a:rPr lang="fr-FR" baseline="0" dirty="0"/>
                        <a:t> métastase osseuse)</a:t>
                      </a:r>
                      <a:endParaRPr lang="fr-FR" dirty="0"/>
                    </a:p>
                  </a:txBody>
                  <a:tcPr/>
                </a:tc>
                <a:extLst>
                  <a:ext uri="{0D108BD9-81ED-4DB2-BD59-A6C34878D82A}">
                    <a16:rowId xmlns:a16="http://schemas.microsoft.com/office/drawing/2014/main" val="10002"/>
                  </a:ext>
                </a:extLst>
              </a:tr>
              <a:tr h="586856">
                <a:tc>
                  <a:txBody>
                    <a:bodyPr/>
                    <a:lstStyle/>
                    <a:p>
                      <a:pPr algn="ctr"/>
                      <a:r>
                        <a:rPr lang="fr-FR" dirty="0"/>
                        <a:t>Patients majeurs</a:t>
                      </a:r>
                    </a:p>
                  </a:txBody>
                  <a:tcPr>
                    <a:solidFill>
                      <a:schemeClr val="accent2">
                        <a:lumMod val="50000"/>
                        <a:alpha val="20000"/>
                      </a:schemeClr>
                    </a:solidFill>
                  </a:tcPr>
                </a:tc>
                <a:tc>
                  <a:txBody>
                    <a:bodyPr/>
                    <a:lstStyle/>
                    <a:p>
                      <a:pPr algn="ctr"/>
                      <a:r>
                        <a:rPr lang="fr-FR" dirty="0"/>
                        <a:t>Patients mineurs</a:t>
                      </a:r>
                    </a:p>
                  </a:txBody>
                  <a:tcPr>
                    <a:solidFill>
                      <a:schemeClr val="accent2">
                        <a:lumMod val="50000"/>
                        <a:alpha val="20000"/>
                      </a:schemeClr>
                    </a:solidFill>
                  </a:tcPr>
                </a:tc>
                <a:extLst>
                  <a:ext uri="{0D108BD9-81ED-4DB2-BD59-A6C34878D82A}">
                    <a16:rowId xmlns:a16="http://schemas.microsoft.com/office/drawing/2014/main" val="10003"/>
                  </a:ext>
                </a:extLst>
              </a:tr>
              <a:tr h="1012927">
                <a:tc>
                  <a:txBody>
                    <a:bodyPr/>
                    <a:lstStyle/>
                    <a:p>
                      <a:pPr algn="ctr"/>
                      <a:r>
                        <a:rPr lang="fr-FR" dirty="0"/>
                        <a:t>Opérés au CHU</a:t>
                      </a:r>
                      <a:r>
                        <a:rPr lang="fr-FR" baseline="0" dirty="0"/>
                        <a:t> de Nantes entre Janvier 2005 et Août 2022</a:t>
                      </a:r>
                      <a:endParaRPr lang="fr-FR" dirty="0"/>
                    </a:p>
                  </a:txBody>
                  <a:tcPr/>
                </a:tc>
                <a:tc>
                  <a:txBody>
                    <a:bodyPr/>
                    <a:lstStyle/>
                    <a:p>
                      <a:pPr algn="ctr"/>
                      <a:r>
                        <a:rPr lang="fr-FR" dirty="0"/>
                        <a:t>Suivi &lt;</a:t>
                      </a:r>
                      <a:r>
                        <a:rPr lang="fr-FR" baseline="0" dirty="0"/>
                        <a:t> 6 mois</a:t>
                      </a:r>
                      <a:endParaRPr lang="fr-FR" dirty="0"/>
                    </a:p>
                  </a:txBody>
                  <a:tcPr/>
                </a:tc>
                <a:extLst>
                  <a:ext uri="{0D108BD9-81ED-4DB2-BD59-A6C34878D82A}">
                    <a16:rowId xmlns:a16="http://schemas.microsoft.com/office/drawing/2014/main" val="10004"/>
                  </a:ext>
                </a:extLst>
              </a:tr>
              <a:tr h="7874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charset="0"/>
                        </a:rPr>
                        <a:t>Implants METS </a:t>
                      </a:r>
                      <a:r>
                        <a:rPr lang="fr-FR" sz="1800" dirty="0" err="1">
                          <a:effectLst/>
                          <a:latin typeface="Calibri" charset="0"/>
                        </a:rPr>
                        <a:t>Stanmore</a:t>
                      </a:r>
                      <a:r>
                        <a:rPr lang="fr-FR" sz="1800" dirty="0">
                          <a:effectLst/>
                          <a:latin typeface="Calibri" charset="0"/>
                        </a:rPr>
                        <a:t> </a:t>
                      </a:r>
                      <a:r>
                        <a:rPr lang="fr-FR" sz="1800" dirty="0" err="1">
                          <a:effectLst/>
                          <a:latin typeface="Calibri" charset="0"/>
                        </a:rPr>
                        <a:t>Stryker</a:t>
                      </a:r>
                      <a:r>
                        <a:rPr lang="fr-FR" sz="1800" dirty="0">
                          <a:effectLst/>
                          <a:latin typeface="Calibri" charset="0"/>
                        </a:rPr>
                        <a:t>®, USA </a:t>
                      </a:r>
                      <a:endParaRPr lang="fr-FR" sz="1800" dirty="0">
                        <a:effectLst/>
                      </a:endParaRPr>
                    </a:p>
                  </a:txBody>
                  <a:tcPr>
                    <a:solidFill>
                      <a:schemeClr val="accent2">
                        <a:lumMod val="50000"/>
                        <a:alpha val="20000"/>
                      </a:schemeClr>
                    </a:solidFill>
                  </a:tcPr>
                </a:tc>
                <a:tc>
                  <a:txBody>
                    <a:bodyPr/>
                    <a:lstStyle/>
                    <a:p>
                      <a:pPr algn="ctr"/>
                      <a:endParaRPr lang="fr-FR" dirty="0"/>
                    </a:p>
                  </a:txBody>
                  <a:tcPr>
                    <a:solidFill>
                      <a:schemeClr val="accent2">
                        <a:lumMod val="50000"/>
                        <a:alpha val="20000"/>
                      </a:schemeClr>
                    </a:solidFill>
                  </a:tcPr>
                </a:tc>
                <a:extLst>
                  <a:ext uri="{0D108BD9-81ED-4DB2-BD59-A6C34878D82A}">
                    <a16:rowId xmlns:a16="http://schemas.microsoft.com/office/drawing/2014/main" val="10005"/>
                  </a:ext>
                </a:extLst>
              </a:tr>
            </a:tbl>
          </a:graphicData>
        </a:graphic>
      </p:graphicFrame>
      <p:pic>
        <p:nvPicPr>
          <p:cNvPr id="7" name="Image 6"/>
          <p:cNvPicPr>
            <a:picLocks noChangeAspect="1"/>
          </p:cNvPicPr>
          <p:nvPr/>
        </p:nvPicPr>
        <p:blipFill>
          <a:blip r:embed="rId13"/>
          <a:stretch>
            <a:fillRect/>
          </a:stretch>
        </p:blipFill>
        <p:spPr>
          <a:xfrm>
            <a:off x="7307654" y="1227362"/>
            <a:ext cx="4688814" cy="5458925"/>
          </a:xfrm>
          <a:prstGeom prst="rect">
            <a:avLst/>
          </a:prstGeom>
        </p:spPr>
      </p:pic>
      <p:sp>
        <p:nvSpPr>
          <p:cNvPr id="4" name="Ellipse 3"/>
          <p:cNvSpPr/>
          <p:nvPr/>
        </p:nvSpPr>
        <p:spPr>
          <a:xfrm>
            <a:off x="7194176" y="5190565"/>
            <a:ext cx="1721224" cy="16674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llipse 1"/>
          <p:cNvSpPr/>
          <p:nvPr/>
        </p:nvSpPr>
        <p:spPr>
          <a:xfrm>
            <a:off x="7307654" y="1846012"/>
            <a:ext cx="713232" cy="3996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7093039" y="2275219"/>
            <a:ext cx="1653988" cy="461665"/>
          </a:xfrm>
          <a:prstGeom prst="rect">
            <a:avLst/>
          </a:prstGeom>
          <a:noFill/>
        </p:spPr>
        <p:txBody>
          <a:bodyPr wrap="square" rtlCol="0">
            <a:spAutoFit/>
          </a:bodyPr>
          <a:lstStyle/>
          <a:p>
            <a:r>
              <a:rPr lang="fr-FR" sz="2400" b="1" dirty="0">
                <a:solidFill>
                  <a:srgbClr val="FF0000"/>
                </a:solidFill>
              </a:rPr>
              <a:t>n = 291</a:t>
            </a:r>
          </a:p>
        </p:txBody>
      </p:sp>
      <p:sp>
        <p:nvSpPr>
          <p:cNvPr id="9" name="ZoneTexte 8"/>
          <p:cNvSpPr txBox="1"/>
          <p:nvPr/>
        </p:nvSpPr>
        <p:spPr>
          <a:xfrm>
            <a:off x="8616353" y="4959732"/>
            <a:ext cx="1653988" cy="461665"/>
          </a:xfrm>
          <a:prstGeom prst="rect">
            <a:avLst/>
          </a:prstGeom>
          <a:noFill/>
        </p:spPr>
        <p:txBody>
          <a:bodyPr wrap="square" rtlCol="0">
            <a:spAutoFit/>
          </a:bodyPr>
          <a:lstStyle/>
          <a:p>
            <a:r>
              <a:rPr lang="fr-FR" sz="2400" b="1" dirty="0">
                <a:solidFill>
                  <a:srgbClr val="FF0000"/>
                </a:solidFill>
              </a:rPr>
              <a:t>n = 93</a:t>
            </a:r>
          </a:p>
        </p:txBody>
      </p:sp>
    </p:spTree>
    <p:extLst>
      <p:ext uri="{BB962C8B-B14F-4D97-AF65-F5344CB8AC3E}">
        <p14:creationId xmlns:p14="http://schemas.microsoft.com/office/powerpoint/2010/main" val="46337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a:extLst>
              <a:ext uri="{FF2B5EF4-FFF2-40B4-BE49-F238E27FC236}">
                <a16:creationId xmlns:a16="http://schemas.microsoft.com/office/drawing/2014/main" id="{93343437-D3C3-E6F1-5DB1-DCD7265D0E56}"/>
              </a:ext>
            </a:extLst>
          </p:cNvPr>
          <p:cNvGraphicFramePr/>
          <p:nvPr>
            <p:extLst>
              <p:ext uri="{D42A27DB-BD31-4B8C-83A1-F6EECF244321}">
                <p14:modId xmlns:p14="http://schemas.microsoft.com/office/powerpoint/2010/main" val="706574700"/>
              </p:ext>
            </p:extLst>
          </p:nvPr>
        </p:nvGraphicFramePr>
        <p:xfrm>
          <a:off x="965200" y="624205"/>
          <a:ext cx="9994900" cy="341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me 3"/>
          <p:cNvGraphicFramePr/>
          <p:nvPr>
            <p:extLst>
              <p:ext uri="{D42A27DB-BD31-4B8C-83A1-F6EECF244321}">
                <p14:modId xmlns:p14="http://schemas.microsoft.com/office/powerpoint/2010/main" val="368996059"/>
              </p:ext>
            </p:extLst>
          </p:nvPr>
        </p:nvGraphicFramePr>
        <p:xfrm>
          <a:off x="2642043" y="795655"/>
          <a:ext cx="5524152" cy="43420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Image 5"/>
          <p:cNvPicPr>
            <a:picLocks noChangeAspect="1"/>
          </p:cNvPicPr>
          <p:nvPr/>
        </p:nvPicPr>
        <p:blipFill>
          <a:blip r:embed="rId13"/>
          <a:stretch>
            <a:fillRect/>
          </a:stretch>
        </p:blipFill>
        <p:spPr>
          <a:xfrm>
            <a:off x="7563681" y="1630341"/>
            <a:ext cx="4109058" cy="4597054"/>
          </a:xfrm>
          <a:prstGeom prst="rect">
            <a:avLst/>
          </a:prstGeom>
        </p:spPr>
      </p:pic>
      <p:graphicFrame>
        <p:nvGraphicFramePr>
          <p:cNvPr id="7" name="Diagramme 6">
            <a:extLst>
              <a:ext uri="{FF2B5EF4-FFF2-40B4-BE49-F238E27FC236}">
                <a16:creationId xmlns:a16="http://schemas.microsoft.com/office/drawing/2014/main" id="{DF5BF1E2-80C4-B76D-539C-BE93B5841CBF}"/>
              </a:ext>
            </a:extLst>
          </p:cNvPr>
          <p:cNvGraphicFramePr/>
          <p:nvPr/>
        </p:nvGraphicFramePr>
        <p:xfrm>
          <a:off x="195532" y="175630"/>
          <a:ext cx="11800936" cy="448575"/>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2" name="ZoneTexte 1"/>
          <p:cNvSpPr txBox="1"/>
          <p:nvPr/>
        </p:nvSpPr>
        <p:spPr>
          <a:xfrm>
            <a:off x="335404" y="5153359"/>
            <a:ext cx="7089698" cy="1200329"/>
          </a:xfrm>
          <a:prstGeom prst="rect">
            <a:avLst/>
          </a:prstGeom>
          <a:noFill/>
        </p:spPr>
        <p:txBody>
          <a:bodyPr wrap="none" rtlCol="0">
            <a:spAutoFit/>
          </a:bodyPr>
          <a:lstStyle/>
          <a:p>
            <a:r>
              <a:rPr lang="fr-FR" sz="2400" dirty="0"/>
              <a:t>Une prothèse = Un opérateur</a:t>
            </a:r>
          </a:p>
          <a:p>
            <a:endParaRPr lang="fr-FR" sz="2400" dirty="0"/>
          </a:p>
          <a:p>
            <a:r>
              <a:rPr lang="fr-FR" sz="2400" dirty="0"/>
              <a:t>Dates d’interventions répertoriées chronologiquement</a:t>
            </a:r>
          </a:p>
        </p:txBody>
      </p:sp>
    </p:spTree>
    <p:extLst>
      <p:ext uri="{BB962C8B-B14F-4D97-AF65-F5344CB8AC3E}">
        <p14:creationId xmlns:p14="http://schemas.microsoft.com/office/powerpoint/2010/main" val="103944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a:extLst>
              <a:ext uri="{FF2B5EF4-FFF2-40B4-BE49-F238E27FC236}">
                <a16:creationId xmlns:a16="http://schemas.microsoft.com/office/drawing/2014/main" id="{93343437-D3C3-E6F1-5DB1-DCD7265D0E56}"/>
              </a:ext>
            </a:extLst>
          </p:cNvPr>
          <p:cNvGraphicFramePr/>
          <p:nvPr>
            <p:extLst>
              <p:ext uri="{D42A27DB-BD31-4B8C-83A1-F6EECF244321}">
                <p14:modId xmlns:p14="http://schemas.microsoft.com/office/powerpoint/2010/main" val="1430993233"/>
              </p:ext>
            </p:extLst>
          </p:nvPr>
        </p:nvGraphicFramePr>
        <p:xfrm>
          <a:off x="965200" y="624205"/>
          <a:ext cx="9994900" cy="341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me 1"/>
          <p:cNvGraphicFramePr/>
          <p:nvPr>
            <p:extLst>
              <p:ext uri="{D42A27DB-BD31-4B8C-83A1-F6EECF244321}">
                <p14:modId xmlns:p14="http://schemas.microsoft.com/office/powerpoint/2010/main" val="409342033"/>
              </p:ext>
            </p:extLst>
          </p:nvPr>
        </p:nvGraphicFramePr>
        <p:xfrm>
          <a:off x="474360" y="1072780"/>
          <a:ext cx="11898626" cy="39768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me 8">
            <a:extLst>
              <a:ext uri="{FF2B5EF4-FFF2-40B4-BE49-F238E27FC236}">
                <a16:creationId xmlns:a16="http://schemas.microsoft.com/office/drawing/2014/main" id="{DF5BF1E2-80C4-B76D-539C-BE93B5841CBF}"/>
              </a:ext>
            </a:extLst>
          </p:cNvPr>
          <p:cNvGraphicFramePr/>
          <p:nvPr/>
        </p:nvGraphicFramePr>
        <p:xfrm>
          <a:off x="195532" y="175630"/>
          <a:ext cx="11800936" cy="44857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8196" name="Picture 4" descr="ésultats cliniques et dynamométriques de la réparation du système  abducteur de ha"/>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940" y="3909608"/>
            <a:ext cx="1958477" cy="2877053"/>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information du patient porte aussi sur les transferts entre  établissements"/>
          <p:cNvPicPr>
            <a:picLocks noChangeAspect="1" noChangeArrowheads="1"/>
          </p:cNvPicPr>
          <p:nvPr/>
        </p:nvPicPr>
        <p:blipFill rotWithShape="1">
          <a:blip r:embed="rId19">
            <a:extLst>
              <a:ext uri="{28A0092B-C50C-407E-A947-70E740481C1C}">
                <a14:useLocalDpi xmlns:a14="http://schemas.microsoft.com/office/drawing/2010/main" val="0"/>
              </a:ext>
            </a:extLst>
          </a:blip>
          <a:srcRect b="16711"/>
          <a:stretch/>
        </p:blipFill>
        <p:spPr bwMode="auto">
          <a:xfrm>
            <a:off x="8059568" y="4371975"/>
            <a:ext cx="3212609" cy="2414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66225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27590</TotalTime>
  <Words>5911</Words>
  <Application>Microsoft Office PowerPoint</Application>
  <PresentationFormat>Grand écran</PresentationFormat>
  <Paragraphs>532</Paragraphs>
  <Slides>22</Slides>
  <Notes>22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22</vt:i4>
      </vt:variant>
    </vt:vector>
  </HeadingPairs>
  <TitlesOfParts>
    <vt:vector size="31" baseType="lpstr">
      <vt:lpstr>Arial</vt:lpstr>
      <vt:lpstr>Calibri</vt:lpstr>
      <vt:lpstr>Calibri Light</vt:lpstr>
      <vt:lpstr>CambriaMath</vt:lpstr>
      <vt:lpstr>Courier New</vt:lpstr>
      <vt:lpstr>Helvetica Neue</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DAUFFOUIS MARYSE</cp:lastModifiedBy>
  <cp:revision>172</cp:revision>
  <dcterms:created xsi:type="dcterms:W3CDTF">2022-04-24T12:08:58Z</dcterms:created>
  <dcterms:modified xsi:type="dcterms:W3CDTF">2024-04-19T07:31:04Z</dcterms:modified>
</cp:coreProperties>
</file>