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2"/>
  </p:notesMasterIdLst>
  <p:sldIdLst>
    <p:sldId id="270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61"/>
    <p:restoredTop sz="95853"/>
  </p:normalViewPr>
  <p:slideViewPr>
    <p:cSldViewPr snapToGrid="0">
      <p:cViewPr varScale="1">
        <p:scale>
          <a:sx n="82" d="100"/>
          <a:sy n="8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2A7E7-2404-734B-8082-C330CDF0D3D1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A616-29AD-5E48-A677-1EE84936C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8BF8-9E5C-324D-AF28-FA68640A5E0F}" type="datetime1">
              <a:rPr lang="fr-MA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02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0228-7229-9D41-B9D0-D9177A858537}" type="datetime1">
              <a:rPr lang="fr-MA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31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59CB-DBFB-AB43-B455-C52C2DD2093A}" type="datetime1">
              <a:rPr lang="fr-MA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85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6932-AC9A-9448-85A4-F15E5388F9F1}" type="datetime1">
              <a:rPr lang="fr-MA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36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D6E1-789A-EB41-BC8B-B924B3571DCA}" type="datetime1">
              <a:rPr lang="fr-MA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29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F57-7DA0-0A41-A910-D0F5C9EF3154}" type="datetime1">
              <a:rPr lang="fr-MA" smtClean="0"/>
              <a:t>27/03/2024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76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472A-FEB5-F646-A6ED-6144360112EC}" type="datetime1">
              <a:rPr lang="fr-MA" smtClean="0"/>
              <a:t>27/03/2024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20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AEBA-95EE-2640-B083-DBE017F5CE95}" type="datetime1">
              <a:rPr lang="fr-MA" smtClean="0"/>
              <a:t>27/03/2024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24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7A6E-8F61-AF41-B80B-4AA2573F636A}" type="datetime1">
              <a:rPr lang="fr-MA" smtClean="0"/>
              <a:t>27/03/2024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02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1B3-FF1B-004D-9F9A-339692920F53}" type="datetime1">
              <a:rPr lang="fr-MA" smtClean="0"/>
              <a:t>27/03/2024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44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0DF6-FC9B-974C-AEBD-21539DABF94B}" type="datetime1">
              <a:rPr lang="fr-MA" smtClean="0"/>
              <a:t>27/03/2024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4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49CB5-C699-3145-8C51-5728172EA739}" type="datetime1">
              <a:rPr lang="fr-MA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97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77A7F9C-B3EA-275A-DAC9-8B6FF8AF5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 r="2778"/>
          <a:stretch/>
        </p:blipFill>
        <p:spPr>
          <a:xfrm>
            <a:off x="3163042" y="295643"/>
            <a:ext cx="5616572" cy="15481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9284B33-BEE9-29C2-5124-CDA379389879}"/>
              </a:ext>
            </a:extLst>
          </p:cNvPr>
          <p:cNvCxnSpPr>
            <a:cxnSpLocks/>
          </p:cNvCxnSpPr>
          <p:nvPr/>
        </p:nvCxnSpPr>
        <p:spPr>
          <a:xfrm flipH="1">
            <a:off x="653140" y="2154432"/>
            <a:ext cx="10996694" cy="0"/>
          </a:xfrm>
          <a:prstGeom prst="line">
            <a:avLst/>
          </a:prstGeom>
          <a:ln w="1111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12D7F8E-F57A-B29F-05CF-B9F66BCC501E}"/>
              </a:ext>
            </a:extLst>
          </p:cNvPr>
          <p:cNvCxnSpPr>
            <a:cxnSpLocks/>
          </p:cNvCxnSpPr>
          <p:nvPr/>
        </p:nvCxnSpPr>
        <p:spPr>
          <a:xfrm>
            <a:off x="4216032" y="3928017"/>
            <a:ext cx="37465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09BE4D0-DE61-7AA8-417A-8D16C9208D8D}"/>
              </a:ext>
            </a:extLst>
          </p:cNvPr>
          <p:cNvSpPr txBox="1"/>
          <p:nvPr/>
        </p:nvSpPr>
        <p:spPr>
          <a:xfrm>
            <a:off x="3269856" y="4126424"/>
            <a:ext cx="563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Badarou</a:t>
            </a:r>
            <a:r>
              <a:rPr lang="fr-FR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François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Mathieu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Elmrini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6A19A2F-D6D8-694C-D826-F76932324C58}"/>
              </a:ext>
            </a:extLst>
          </p:cNvPr>
          <p:cNvSpPr txBox="1"/>
          <p:nvPr/>
        </p:nvSpPr>
        <p:spPr>
          <a:xfrm>
            <a:off x="4703443" y="4568576"/>
            <a:ext cx="3801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1= UDDM Maradi (Niger);        </a:t>
            </a:r>
          </a:p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2= Hôpital Saint-Louis de la rochelle;   </a:t>
            </a:r>
          </a:p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3= CHU Hassan II de Fès (Maroc).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E8044A-A1A3-FC56-D2F4-28EF3A8D6D80}"/>
              </a:ext>
            </a:extLst>
          </p:cNvPr>
          <p:cNvCxnSpPr>
            <a:cxnSpLocks/>
          </p:cNvCxnSpPr>
          <p:nvPr/>
        </p:nvCxnSpPr>
        <p:spPr>
          <a:xfrm>
            <a:off x="11649834" y="2431679"/>
            <a:ext cx="0" cy="123720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C08A9CF-008A-F698-781F-E0CCC5C6CD91}"/>
              </a:ext>
            </a:extLst>
          </p:cNvPr>
          <p:cNvCxnSpPr>
            <a:cxnSpLocks/>
          </p:cNvCxnSpPr>
          <p:nvPr/>
        </p:nvCxnSpPr>
        <p:spPr>
          <a:xfrm flipV="1">
            <a:off x="697991" y="2453951"/>
            <a:ext cx="0" cy="131544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F0A179E6-A3FD-8C3C-389C-79109A00C8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4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5551" y="5619101"/>
            <a:ext cx="851431" cy="830997"/>
          </a:xfrm>
          <a:prstGeom prst="rect">
            <a:avLst/>
          </a:prstGeom>
        </p:spPr>
      </p:pic>
      <p:pic>
        <p:nvPicPr>
          <p:cNvPr id="23" name="Picture 2" descr="C:\Users\btissama\Desktop\chu.PNG">
            <a:extLst>
              <a:ext uri="{FF2B5EF4-FFF2-40B4-BE49-F238E27FC236}">
                <a16:creationId xmlns:a16="http://schemas.microsoft.com/office/drawing/2014/main" id="{05B1700F-8292-1311-BDA5-42300D87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9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37762" y="5613416"/>
            <a:ext cx="1133566" cy="830998"/>
          </a:xfrm>
          <a:prstGeom prst="rect">
            <a:avLst/>
          </a:prstGeom>
          <a:noFill/>
        </p:spPr>
      </p:pic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5B87F39-EC7C-5320-C83F-FF8CBFB77D02}"/>
              </a:ext>
            </a:extLst>
          </p:cNvPr>
          <p:cNvCxnSpPr>
            <a:cxnSpLocks/>
          </p:cNvCxnSpPr>
          <p:nvPr/>
        </p:nvCxnSpPr>
        <p:spPr>
          <a:xfrm>
            <a:off x="6846982" y="6422472"/>
            <a:ext cx="4614377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C6E85FE-80FD-BBE3-E608-F9EF78D98972}"/>
              </a:ext>
            </a:extLst>
          </p:cNvPr>
          <p:cNvCxnSpPr>
            <a:cxnSpLocks/>
          </p:cNvCxnSpPr>
          <p:nvPr/>
        </p:nvCxnSpPr>
        <p:spPr>
          <a:xfrm>
            <a:off x="653140" y="6422472"/>
            <a:ext cx="4050303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503A7FA1-15DB-0FD2-B3C5-66A83555F38D}"/>
              </a:ext>
            </a:extLst>
          </p:cNvPr>
          <p:cNvSpPr txBox="1"/>
          <p:nvPr/>
        </p:nvSpPr>
        <p:spPr>
          <a:xfrm>
            <a:off x="1084187" y="2345444"/>
            <a:ext cx="1013460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MA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 peut révéler une fracture pathologique:  étude rétrospective à propos de 45 cas</a:t>
            </a:r>
            <a:r>
              <a:rPr lang="fr-MA" sz="4000" dirty="0">
                <a:effectLst/>
              </a:rPr>
              <a:t> </a:t>
            </a:r>
            <a:endParaRPr lang="fr-MA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0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9FEFAEF-DCB3-EF12-351A-2F6A68B9D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FC26A1A-56F4-B93A-8063-AFC76EAB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E238-7AAB-4543-80CB-4CC46C9CBBE4}" type="datetime1">
              <a:rPr lang="fr-MA" smtClean="0"/>
              <a:t>27/03/2024</a:t>
            </a:fld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6C5E05F-1F9B-B9D4-B7A6-3C72A844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45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930974-6F32-09F6-940B-DCC17809BC1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0FFA49-32F8-BB08-CF2E-BA16535A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B926-9AD3-914E-B02A-31BA90A8F7DB}" type="datetime1">
              <a:rPr lang="fr-MA" smtClean="0"/>
              <a:t>27/03/2024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7E08C5-3211-3330-1E42-C23EC19E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35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A8E1D9C-2D2D-24A7-A005-93166B4C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943"/>
            <a:ext cx="12264788" cy="6898943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5D7748-FBC9-5620-F63D-14ACE4CF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5FF1-463C-B64D-9E78-C93D6DEE3BA3}" type="datetime1">
              <a:rPr lang="fr-MA" smtClean="0"/>
              <a:t>27/03/2024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AC425A-E248-7D77-DE2F-84502B93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42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C76F5F5-060A-D2E9-007C-E71866274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754BA7-204B-AE1D-5A0E-0C860DFD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45B8-30C3-814B-8823-A0FF929C4856}" type="datetime1">
              <a:rPr lang="fr-MA" smtClean="0"/>
              <a:t>27/03/2024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3DCA6F-417C-0C87-F9DC-3716DFAF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02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F42C20A-3BEB-9773-CBD4-7C27D3FD6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A6E2063-C77E-12E5-7F6D-324B4D1C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6A5A-652C-8242-858D-E82F5D34F16F}" type="datetime1">
              <a:rPr lang="fr-MA" smtClean="0"/>
              <a:t>27/03/2024</a:t>
            </a:fld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2B99EFD-44E1-1E9D-4746-D763D3F8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57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1E87CE8-085A-D4BC-45E6-45DA6A15F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D88EC6-4770-7A6A-D774-A105E2A3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EFAB-9AFB-6842-A187-6EFDABD93FEA}" type="datetime1">
              <a:rPr lang="fr-MA" smtClean="0"/>
              <a:t>27/03/2024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BE0058-62CD-BA07-14E0-EC1D8F38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68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B8F9C92-6E20-BEAB-B4D9-AA8BB329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494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552D55-0809-D873-F1FE-57862478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973" y="6489368"/>
            <a:ext cx="2743200" cy="365125"/>
          </a:xfrm>
        </p:spPr>
        <p:txBody>
          <a:bodyPr/>
          <a:lstStyle/>
          <a:p>
            <a:fld id="{4C28B811-5C9D-6345-A643-3BBBC6A27E31}" type="datetime1">
              <a:rPr lang="fr-MA" smtClean="0"/>
              <a:t>27/03/2024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E215C0-E8BC-CFF6-5999-4C528CE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15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4A9C679-62F9-9E53-CBEC-2F8E36478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6721475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E5C42D-AA94-9FC0-A108-4193AFEF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5370" y="6492875"/>
            <a:ext cx="2743200" cy="365125"/>
          </a:xfrm>
        </p:spPr>
        <p:txBody>
          <a:bodyPr/>
          <a:lstStyle/>
          <a:p>
            <a:fld id="{C65A337A-689A-264D-AF7F-442E91856B70}" type="datetime1">
              <a:rPr lang="fr-MA" smtClean="0"/>
              <a:t>27/03/2024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D11BD3-FC44-45EA-CA0E-FB61CF81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4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940734-C3E6-23D9-C462-BECEE06623A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ED33CE-E1ED-0FDE-2D3F-12E19720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3811-FC1A-6D48-828F-F07B4F5B1B4D}" type="datetime1">
              <a:rPr lang="fr-MA" smtClean="0"/>
              <a:t>27/03/2024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F66955-34AF-BE15-8A7D-800F497C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825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2701</TotalTime>
  <Words>72</Words>
  <Application>Microsoft Office PowerPoint</Application>
  <PresentationFormat>Grand écran</PresentationFormat>
  <Paragraphs>23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DAUFFOUIS MARYSE</cp:lastModifiedBy>
  <cp:revision>30</cp:revision>
  <dcterms:created xsi:type="dcterms:W3CDTF">2024-03-19T13:16:36Z</dcterms:created>
  <dcterms:modified xsi:type="dcterms:W3CDTF">2024-03-27T10:37:31Z</dcterms:modified>
</cp:coreProperties>
</file>