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2"/>
  </p:notes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7"/>
    <p:restoredTop sz="95853"/>
  </p:normalViewPr>
  <p:slideViewPr>
    <p:cSldViewPr snapToGrid="0">
      <p:cViewPr varScale="1">
        <p:scale>
          <a:sx n="82" d="100"/>
          <a:sy n="8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2A7E7-2404-734B-8082-C330CDF0D3D1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A616-29AD-5E48-A677-1EE84936C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4AD3-4820-C241-98BD-A9DE4E13EBCB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2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9754-74EB-D641-8125-7012228B0C96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DD92-EB10-6A4E-8A84-E6159D806EB5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5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F6B0-2116-E148-95A6-09C7B886DCA3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C772-FF6C-D749-A81D-824F4E9A1174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9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4150-D2DD-424C-8E9A-0A2D977C41AF}" type="datetime1">
              <a:rPr lang="fr-MA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7C4E-301F-184A-9B84-1D8DABE984AB}" type="datetime1">
              <a:rPr lang="fr-MA" smtClean="0"/>
              <a:t>25/03/2024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5D09-A80D-774D-AA33-20B88A4DB3D2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2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C510-A3C8-B84C-851D-373EC7EFF87A}" type="datetime1">
              <a:rPr lang="fr-MA" smtClean="0"/>
              <a:t>25/03/2024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2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5D9-8CEC-C345-8A4D-6796B4B0D1DF}" type="datetime1">
              <a:rPr lang="fr-MA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4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4E51-93E0-B14A-AEC9-3A6F5BE6CFF4}" type="datetime1">
              <a:rPr lang="fr-MA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5C7D-C018-BD4C-ACEB-6B689CA085DE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25B2-8B50-1049-A2A1-BEB1A0139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7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7EB6A27-CFBC-28FB-DB06-0DE41477A1AD}"/>
              </a:ext>
            </a:extLst>
          </p:cNvPr>
          <p:cNvSpPr txBox="1"/>
          <p:nvPr/>
        </p:nvSpPr>
        <p:spPr>
          <a:xfrm>
            <a:off x="653140" y="2345444"/>
            <a:ext cx="10996694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amputations basi-métacarpiens des doigts longs : Indications et résultats à propos de 56 cas.</a:t>
            </a:r>
            <a:endParaRPr lang="fr-M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7A7F9C-B3EA-275A-DAC9-8B6FF8AF5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r="2778"/>
          <a:stretch/>
        </p:blipFill>
        <p:spPr>
          <a:xfrm>
            <a:off x="3163042" y="295643"/>
            <a:ext cx="5616572" cy="15481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284B33-BEE9-29C2-5124-CDA379389879}"/>
              </a:ext>
            </a:extLst>
          </p:cNvPr>
          <p:cNvCxnSpPr>
            <a:cxnSpLocks/>
          </p:cNvCxnSpPr>
          <p:nvPr/>
        </p:nvCxnSpPr>
        <p:spPr>
          <a:xfrm flipH="1">
            <a:off x="653140" y="2154432"/>
            <a:ext cx="10996694" cy="0"/>
          </a:xfrm>
          <a:prstGeom prst="line">
            <a:avLst/>
          </a:prstGeom>
          <a:ln w="1111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12D7F8E-F57A-B29F-05CF-B9F66BCC501E}"/>
              </a:ext>
            </a:extLst>
          </p:cNvPr>
          <p:cNvCxnSpPr>
            <a:cxnSpLocks/>
          </p:cNvCxnSpPr>
          <p:nvPr/>
        </p:nvCxnSpPr>
        <p:spPr>
          <a:xfrm>
            <a:off x="4216032" y="3928017"/>
            <a:ext cx="3746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09BE4D0-DE61-7AA8-417A-8D16C9208D8D}"/>
              </a:ext>
            </a:extLst>
          </p:cNvPr>
          <p:cNvSpPr txBox="1"/>
          <p:nvPr/>
        </p:nvSpPr>
        <p:spPr>
          <a:xfrm>
            <a:off x="3269856" y="4126424"/>
            <a:ext cx="563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Badarou</a:t>
            </a:r>
            <a:r>
              <a:rPr lang="fr-F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François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Mathieu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Elmrini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A19A2F-D6D8-694C-D826-F76932324C58}"/>
              </a:ext>
            </a:extLst>
          </p:cNvPr>
          <p:cNvSpPr txBox="1"/>
          <p:nvPr/>
        </p:nvSpPr>
        <p:spPr>
          <a:xfrm>
            <a:off x="4703443" y="4568576"/>
            <a:ext cx="3801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 UDDM Maradi (Niger);        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 Hôpital Saint-Louis de la rochelle;   </a:t>
            </a:r>
          </a:p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3= CHU Hassan II de Fès (Maroc).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E8044A-A1A3-FC56-D2F4-28EF3A8D6D80}"/>
              </a:ext>
            </a:extLst>
          </p:cNvPr>
          <p:cNvCxnSpPr>
            <a:cxnSpLocks/>
          </p:cNvCxnSpPr>
          <p:nvPr/>
        </p:nvCxnSpPr>
        <p:spPr>
          <a:xfrm>
            <a:off x="11649834" y="2431679"/>
            <a:ext cx="0" cy="123720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C08A9CF-008A-F698-781F-E0CCC5C6CD91}"/>
              </a:ext>
            </a:extLst>
          </p:cNvPr>
          <p:cNvCxnSpPr>
            <a:cxnSpLocks/>
          </p:cNvCxnSpPr>
          <p:nvPr/>
        </p:nvCxnSpPr>
        <p:spPr>
          <a:xfrm flipV="1">
            <a:off x="697991" y="2453951"/>
            <a:ext cx="0" cy="131544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F0A179E6-A3FD-8C3C-389C-79109A00C8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5551" y="5619101"/>
            <a:ext cx="851431" cy="830997"/>
          </a:xfrm>
          <a:prstGeom prst="rect">
            <a:avLst/>
          </a:prstGeom>
        </p:spPr>
      </p:pic>
      <p:pic>
        <p:nvPicPr>
          <p:cNvPr id="23" name="Picture 2" descr="C:\Users\btissama\Desktop\chu.PNG">
            <a:extLst>
              <a:ext uri="{FF2B5EF4-FFF2-40B4-BE49-F238E27FC236}">
                <a16:creationId xmlns:a16="http://schemas.microsoft.com/office/drawing/2014/main" id="{05B1700F-8292-1311-BDA5-42300D87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9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7762" y="5613416"/>
            <a:ext cx="1133566" cy="830998"/>
          </a:xfrm>
          <a:prstGeom prst="rect">
            <a:avLst/>
          </a:prstGeom>
          <a:noFill/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5B87F39-EC7C-5320-C83F-FF8CBFB77D02}"/>
              </a:ext>
            </a:extLst>
          </p:cNvPr>
          <p:cNvCxnSpPr>
            <a:cxnSpLocks/>
          </p:cNvCxnSpPr>
          <p:nvPr/>
        </p:nvCxnSpPr>
        <p:spPr>
          <a:xfrm>
            <a:off x="6846982" y="6422472"/>
            <a:ext cx="4614377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C6E85FE-80FD-BBE3-E608-F9EF78D98972}"/>
              </a:ext>
            </a:extLst>
          </p:cNvPr>
          <p:cNvCxnSpPr>
            <a:cxnSpLocks/>
          </p:cNvCxnSpPr>
          <p:nvPr/>
        </p:nvCxnSpPr>
        <p:spPr>
          <a:xfrm>
            <a:off x="653140" y="6422472"/>
            <a:ext cx="405030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0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50E27-A08B-1E68-2C4F-D00F558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09143"/>
            <a:ext cx="4013718" cy="53061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B44626-65BB-C5E9-48AF-3AFB2E22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3" y="1384300"/>
            <a:ext cx="11516867" cy="42799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A218B2-6890-01F1-2A35-B900285E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7B2D-A46B-174B-BD88-5ACA60648077}" type="datetime1">
              <a:rPr lang="fr-MA" smtClean="0"/>
              <a:t>25/03/2024</a:t>
            </a:fld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E67D334-798A-1305-0FD4-C036B3FE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38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2FBADC-5B9F-6390-8D59-7F42C12D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A823BE-FC9B-2634-C000-0589BA34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99C3-A671-6744-985C-CA91CDA41583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BB332-3810-A2D9-96CA-0C4F50A3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76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F9971-BB0E-4DE5-CD2A-EE03F70A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CA30D-58B9-7688-985B-38DC6C9D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6A7-088B-5547-A942-BE583EF403C7}" type="datetime1">
              <a:rPr lang="fr-MA" smtClean="0"/>
              <a:t>25/03/2024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0C6160-B6FB-9A49-C6AD-50E9B515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5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006FE7-CD90-A455-FFD0-76850FF1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E0FC8B-FFDA-6FAD-64FF-D9E68749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117-AD70-E447-9B16-DAB8102CEDC6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40B033-BCF4-F9C9-1839-C444D7BF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4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45CBFD9-926B-C13E-80DE-B89B99F4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65A216-1866-1F33-1409-D4DEF3BD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DCE9-5C30-2344-9397-68DBD88CE75D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B8FB65-3F38-5910-B469-42DFB06F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5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909385-35D7-7813-DF4C-59E13AC3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FC0193-F5B9-9EAB-8342-9D80ED57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FF60-6D32-E04B-A579-86F9AAAA1704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4880-1436-7F45-7861-C548581A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2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B2F2E6-0ED3-DB21-5DDF-D618E34D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953059-1EB5-D5AB-BAE3-7AEFAFB9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3406-8524-1649-8B62-EABC43183660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47374-5BA0-DE0D-A023-6706192C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DB60BA-0BC6-0C5C-C86F-DC4CE729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A38206-B6C1-F1ED-BA56-794E64B1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567-FABA-3948-857A-B9786F78D945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2B2C63-DA97-4B41-30FA-AB541369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0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C373CE-D7F2-8A5F-EF1E-118EC582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C720AE-2031-7DA8-BF73-D6ECB55A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1326-3F19-E44E-96BA-A9CAE6B062B3}" type="datetime1">
              <a:rPr lang="fr-MA" smtClean="0"/>
              <a:t>25/03/2024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81823-9E32-383E-B82E-FF18333A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25B2-8B50-1049-A2A1-BEB1A013973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52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2012</TotalTime>
  <Words>75</Words>
  <Application>Microsoft Office PowerPoint</Application>
  <PresentationFormat>Grand écran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DAUFFOUIS MARYSE</cp:lastModifiedBy>
  <cp:revision>14</cp:revision>
  <dcterms:created xsi:type="dcterms:W3CDTF">2024-03-19T13:16:36Z</dcterms:created>
  <dcterms:modified xsi:type="dcterms:W3CDTF">2024-03-25T10:28:37Z</dcterms:modified>
</cp:coreProperties>
</file>